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5"/>
  </p:notesMasterIdLst>
  <p:sldIdLst>
    <p:sldId id="296" r:id="rId2"/>
    <p:sldId id="256" r:id="rId3"/>
    <p:sldId id="257" r:id="rId4"/>
    <p:sldId id="273" r:id="rId5"/>
    <p:sldId id="274" r:id="rId6"/>
    <p:sldId id="262" r:id="rId7"/>
    <p:sldId id="297" r:id="rId8"/>
    <p:sldId id="298" r:id="rId9"/>
    <p:sldId id="295" r:id="rId10"/>
    <p:sldId id="285" r:id="rId11"/>
    <p:sldId id="266" r:id="rId12"/>
    <p:sldId id="263" r:id="rId13"/>
    <p:sldId id="264" r:id="rId14"/>
    <p:sldId id="268" r:id="rId15"/>
    <p:sldId id="265" r:id="rId16"/>
    <p:sldId id="269" r:id="rId17"/>
    <p:sldId id="270" r:id="rId18"/>
    <p:sldId id="271" r:id="rId19"/>
    <p:sldId id="272" r:id="rId20"/>
    <p:sldId id="277" r:id="rId21"/>
    <p:sldId id="281" r:id="rId22"/>
    <p:sldId id="282" r:id="rId23"/>
    <p:sldId id="283" r:id="rId24"/>
    <p:sldId id="287" r:id="rId25"/>
    <p:sldId id="288" r:id="rId26"/>
    <p:sldId id="289" r:id="rId27"/>
    <p:sldId id="290" r:id="rId28"/>
    <p:sldId id="291" r:id="rId29"/>
    <p:sldId id="284" r:id="rId30"/>
    <p:sldId id="286" r:id="rId31"/>
    <p:sldId id="292" r:id="rId32"/>
    <p:sldId id="293" r:id="rId33"/>
    <p:sldId id="278" r:id="rId34"/>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5pPr>
    <a:lvl6pPr marL="2286000" algn="l" defTabSz="914400" rtl="0" eaLnBrk="1" latinLnBrk="0" hangingPunct="1">
      <a:defRPr kern="1200">
        <a:solidFill>
          <a:schemeClr val="tx1"/>
        </a:solidFill>
        <a:latin typeface="Century Gothic" panose="020B0502020202020204" pitchFamily="34" charset="0"/>
        <a:ea typeface="+mn-ea"/>
        <a:cs typeface="+mn-cs"/>
      </a:defRPr>
    </a:lvl6pPr>
    <a:lvl7pPr marL="2743200" algn="l" defTabSz="914400" rtl="0" eaLnBrk="1" latinLnBrk="0" hangingPunct="1">
      <a:defRPr kern="1200">
        <a:solidFill>
          <a:schemeClr val="tx1"/>
        </a:solidFill>
        <a:latin typeface="Century Gothic" panose="020B0502020202020204" pitchFamily="34" charset="0"/>
        <a:ea typeface="+mn-ea"/>
        <a:cs typeface="+mn-cs"/>
      </a:defRPr>
    </a:lvl7pPr>
    <a:lvl8pPr marL="3200400" algn="l" defTabSz="914400" rtl="0" eaLnBrk="1" latinLnBrk="0" hangingPunct="1">
      <a:defRPr kern="1200">
        <a:solidFill>
          <a:schemeClr val="tx1"/>
        </a:solidFill>
        <a:latin typeface="Century Gothic" panose="020B0502020202020204" pitchFamily="34" charset="0"/>
        <a:ea typeface="+mn-ea"/>
        <a:cs typeface="+mn-cs"/>
      </a:defRPr>
    </a:lvl8pPr>
    <a:lvl9pPr marL="3657600" algn="l" defTabSz="914400" rtl="0" eaLnBrk="1" latinLnBrk="0" hangingPunct="1">
      <a:defRPr kern="1200">
        <a:solidFill>
          <a:schemeClr val="tx1"/>
        </a:solidFill>
        <a:latin typeface="Century Gothic" panose="020B0502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5" d="100"/>
          <a:sy n="75" d="100"/>
        </p:scale>
        <p:origin x="-540" y="-84"/>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675D4677-B3EF-4CE8-8F7D-5FD34D9F6A4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 xmlns:a16="http://schemas.microsoft.com/office/drawing/2014/main" id="{BF87FCFC-CCC6-4EC2-A3B7-358EE45315E3}"/>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2D09010D-9951-4CA2-B118-B7640EED8D93}" type="datetimeFigureOut">
              <a:rPr lang="en-US"/>
              <a:pPr>
                <a:defRPr/>
              </a:pPr>
              <a:t>27/09/2019</a:t>
            </a:fld>
            <a:endParaRPr lang="en-US"/>
          </a:p>
        </p:txBody>
      </p:sp>
      <p:sp>
        <p:nvSpPr>
          <p:cNvPr id="4" name="Slide Image Placeholder 3">
            <a:extLst>
              <a:ext uri="{FF2B5EF4-FFF2-40B4-BE49-F238E27FC236}">
                <a16:creationId xmlns="" xmlns:a16="http://schemas.microsoft.com/office/drawing/2014/main" id="{6EE3EFBD-8B41-42E5-B8E5-1460F5BC3710}"/>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 xmlns:a16="http://schemas.microsoft.com/office/drawing/2014/main" id="{B30BE8A4-C2E4-4D05-81AC-DC76BBB529AE}"/>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 xmlns:a16="http://schemas.microsoft.com/office/drawing/2014/main" id="{B9D26083-3C2D-44FC-8268-9E2235D797B1}"/>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 xmlns:a16="http://schemas.microsoft.com/office/drawing/2014/main" id="{301BA9C5-ADD2-41BD-BCF2-3EFC082FB13D}"/>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476BE5BD-CB2D-4312-945E-13E4A27A29BD}" type="slidenum">
              <a:rPr lang="en-US" altLang="en-US"/>
              <a:pPr>
                <a:defRPr/>
              </a:pPr>
              <a:t>‹#›</a:t>
            </a:fld>
            <a:endParaRPr lang="en-US" altLang="en-US"/>
          </a:p>
        </p:txBody>
      </p:sp>
    </p:spTree>
    <p:extLst>
      <p:ext uri="{BB962C8B-B14F-4D97-AF65-F5344CB8AC3E}">
        <p14:creationId xmlns:p14="http://schemas.microsoft.com/office/powerpoint/2010/main" xmlns="" val="23917185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6">
            <a:extLst>
              <a:ext uri="{FF2B5EF4-FFF2-40B4-BE49-F238E27FC236}">
                <a16:creationId xmlns="" xmlns:a16="http://schemas.microsoft.com/office/drawing/2014/main" id="{AF9038A7-9EC6-4745-86AC-032886BC006A}"/>
              </a:ext>
            </a:extLst>
          </p:cNvPr>
          <p:cNvSpPr>
            <a:spLocks/>
          </p:cNvSpPr>
          <p:nvPr/>
        </p:nvSpPr>
        <p:spPr bwMode="auto">
          <a:xfrm>
            <a:off x="0" y="4324350"/>
            <a:ext cx="1744663" cy="777875"/>
          </a:xfrm>
          <a:custGeom>
            <a:avLst/>
            <a:gdLst>
              <a:gd name="T0" fmla="*/ 2147483646 w 372"/>
              <a:gd name="T1" fmla="*/ 2147483646 h 166"/>
              <a:gd name="T2" fmla="*/ 2147483646 w 372"/>
              <a:gd name="T3" fmla="*/ 2147483646 h 166"/>
              <a:gd name="T4" fmla="*/ 2147483646 w 372"/>
              <a:gd name="T5" fmla="*/ 2147483646 h 166"/>
              <a:gd name="T6" fmla="*/ 2147483646 w 372"/>
              <a:gd name="T7" fmla="*/ 2147483646 h 166"/>
              <a:gd name="T8" fmla="*/ 2147483646 w 372"/>
              <a:gd name="T9" fmla="*/ 2147483646 h 166"/>
              <a:gd name="T10" fmla="*/ 2147483646 w 372"/>
              <a:gd name="T11" fmla="*/ 2147483646 h 166"/>
              <a:gd name="T12" fmla="*/ 2147483646 w 372"/>
              <a:gd name="T13" fmla="*/ 2147483646 h 166"/>
              <a:gd name="T14" fmla="*/ 2147483646 w 372"/>
              <a:gd name="T15" fmla="*/ 0 h 166"/>
              <a:gd name="T16" fmla="*/ 0 w 372"/>
              <a:gd name="T17" fmla="*/ 0 h 166"/>
              <a:gd name="T18" fmla="*/ 0 w 372"/>
              <a:gd name="T19" fmla="*/ 2147483646 h 166"/>
              <a:gd name="T20" fmla="*/ 2147483646 w 372"/>
              <a:gd name="T21" fmla="*/ 2147483646 h 16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Date Placeholder 3">
            <a:extLst>
              <a:ext uri="{FF2B5EF4-FFF2-40B4-BE49-F238E27FC236}">
                <a16:creationId xmlns="" xmlns:a16="http://schemas.microsoft.com/office/drawing/2014/main" id="{AA595173-6A38-4945-BD9D-971406EBBA28}"/>
              </a:ext>
            </a:extLst>
          </p:cNvPr>
          <p:cNvSpPr>
            <a:spLocks noGrp="1"/>
          </p:cNvSpPr>
          <p:nvPr>
            <p:ph type="dt" sz="half" idx="10"/>
          </p:nvPr>
        </p:nvSpPr>
        <p:spPr/>
        <p:txBody>
          <a:bodyPr/>
          <a:lstStyle>
            <a:lvl1pPr>
              <a:defRPr/>
            </a:lvl1pPr>
          </a:lstStyle>
          <a:p>
            <a:pPr>
              <a:defRPr/>
            </a:pPr>
            <a:fld id="{AD1F0B72-E5E7-4042-A2D4-B49847375FFC}" type="datetimeFigureOut">
              <a:rPr lang="en-US"/>
              <a:pPr>
                <a:defRPr/>
              </a:pPr>
              <a:t>27/09/2019</a:t>
            </a:fld>
            <a:endParaRPr lang="en-US"/>
          </a:p>
        </p:txBody>
      </p:sp>
      <p:sp>
        <p:nvSpPr>
          <p:cNvPr id="6" name="Footer Placeholder 4">
            <a:extLst>
              <a:ext uri="{FF2B5EF4-FFF2-40B4-BE49-F238E27FC236}">
                <a16:creationId xmlns="" xmlns:a16="http://schemas.microsoft.com/office/drawing/2014/main" id="{8CC57DDD-BD84-4BDC-B825-61A55A867F7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 xmlns:a16="http://schemas.microsoft.com/office/drawing/2014/main" id="{CB64E6AE-A5A3-4593-ACCE-2982CFBBE06D}"/>
              </a:ext>
            </a:extLst>
          </p:cNvPr>
          <p:cNvSpPr>
            <a:spLocks noGrp="1"/>
          </p:cNvSpPr>
          <p:nvPr>
            <p:ph type="sldNum" sz="quarter" idx="12"/>
          </p:nvPr>
        </p:nvSpPr>
        <p:spPr>
          <a:xfrm>
            <a:off x="531813" y="4529138"/>
            <a:ext cx="779462" cy="365125"/>
          </a:xfrm>
        </p:spPr>
        <p:txBody>
          <a:bodyPr/>
          <a:lstStyle>
            <a:lvl1pPr>
              <a:defRPr/>
            </a:lvl1pPr>
          </a:lstStyle>
          <a:p>
            <a:pPr>
              <a:defRPr/>
            </a:pPr>
            <a:fld id="{A3A1484B-89A8-46CA-A645-120704C6AB47}" type="slidenum">
              <a:rPr lang="en-US" altLang="en-US"/>
              <a:pPr>
                <a:defRPr/>
              </a:pPr>
              <a:t>‹#›</a:t>
            </a:fld>
            <a:endParaRPr lang="en-US" altLang="en-US"/>
          </a:p>
        </p:txBody>
      </p:sp>
    </p:spTree>
    <p:extLst>
      <p:ext uri="{BB962C8B-B14F-4D97-AF65-F5344CB8AC3E}">
        <p14:creationId xmlns:p14="http://schemas.microsoft.com/office/powerpoint/2010/main" xmlns="" val="361781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4" name="Freeform 11">
            <a:extLst>
              <a:ext uri="{FF2B5EF4-FFF2-40B4-BE49-F238E27FC236}">
                <a16:creationId xmlns="" xmlns:a16="http://schemas.microsoft.com/office/drawing/2014/main" id="{A4689E60-1DC6-473D-A3CE-8152B8CA61C6}"/>
              </a:ext>
            </a:extLst>
          </p:cNvPr>
          <p:cNvSpPr>
            <a:spLocks/>
          </p:cNvSpPr>
          <p:nvPr/>
        </p:nvSpPr>
        <p:spPr bwMode="auto">
          <a:xfrm flipV="1">
            <a:off x="-4763" y="31781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a:extLst>
              <a:ext uri="{FF2B5EF4-FFF2-40B4-BE49-F238E27FC236}">
                <a16:creationId xmlns="" xmlns:a16="http://schemas.microsoft.com/office/drawing/2014/main" id="{718747D0-2DB9-4738-9720-44949C32CB79}"/>
              </a:ext>
            </a:extLst>
          </p:cNvPr>
          <p:cNvSpPr>
            <a:spLocks noGrp="1"/>
          </p:cNvSpPr>
          <p:nvPr>
            <p:ph type="dt" sz="half" idx="10"/>
          </p:nvPr>
        </p:nvSpPr>
        <p:spPr/>
        <p:txBody>
          <a:bodyPr/>
          <a:lstStyle>
            <a:lvl1pPr>
              <a:defRPr/>
            </a:lvl1pPr>
          </a:lstStyle>
          <a:p>
            <a:pPr>
              <a:defRPr/>
            </a:pPr>
            <a:fld id="{68F06BC0-8AE1-4AF0-B222-2B5BBCB9C746}" type="datetimeFigureOut">
              <a:rPr lang="en-US"/>
              <a:pPr>
                <a:defRPr/>
              </a:pPr>
              <a:t>27/09/2019</a:t>
            </a:fld>
            <a:endParaRPr lang="en-US"/>
          </a:p>
        </p:txBody>
      </p:sp>
      <p:sp>
        <p:nvSpPr>
          <p:cNvPr id="6" name="Footer Placeholder 4">
            <a:extLst>
              <a:ext uri="{FF2B5EF4-FFF2-40B4-BE49-F238E27FC236}">
                <a16:creationId xmlns="" xmlns:a16="http://schemas.microsoft.com/office/drawing/2014/main" id="{F36439CD-15EF-4A0C-A50F-6C7092C50BF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 xmlns:a16="http://schemas.microsoft.com/office/drawing/2014/main" id="{D8F68824-A941-4B71-9B4E-F546D6EEB401}"/>
              </a:ext>
            </a:extLst>
          </p:cNvPr>
          <p:cNvSpPr>
            <a:spLocks noGrp="1"/>
          </p:cNvSpPr>
          <p:nvPr>
            <p:ph type="sldNum" sz="quarter" idx="12"/>
          </p:nvPr>
        </p:nvSpPr>
        <p:spPr>
          <a:xfrm>
            <a:off x="531813" y="3244850"/>
            <a:ext cx="779462" cy="365125"/>
          </a:xfrm>
        </p:spPr>
        <p:txBody>
          <a:bodyPr/>
          <a:lstStyle>
            <a:lvl1pPr>
              <a:defRPr/>
            </a:lvl1pPr>
          </a:lstStyle>
          <a:p>
            <a:pPr>
              <a:defRPr/>
            </a:pPr>
            <a:fld id="{ADB660C7-4FB4-4123-982B-8D72396A0BB0}" type="slidenum">
              <a:rPr lang="en-US" altLang="en-US"/>
              <a:pPr>
                <a:defRPr/>
              </a:pPr>
              <a:t>‹#›</a:t>
            </a:fld>
            <a:endParaRPr lang="en-US" altLang="en-US"/>
          </a:p>
        </p:txBody>
      </p:sp>
    </p:spTree>
    <p:extLst>
      <p:ext uri="{BB962C8B-B14F-4D97-AF65-F5344CB8AC3E}">
        <p14:creationId xmlns:p14="http://schemas.microsoft.com/office/powerpoint/2010/main" xmlns="" val="102931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Freeform 11">
            <a:extLst>
              <a:ext uri="{FF2B5EF4-FFF2-40B4-BE49-F238E27FC236}">
                <a16:creationId xmlns="" xmlns:a16="http://schemas.microsoft.com/office/drawing/2014/main" id="{48FE5663-E180-4411-8036-95FF13EB24BD}"/>
              </a:ext>
            </a:extLst>
          </p:cNvPr>
          <p:cNvSpPr>
            <a:spLocks/>
          </p:cNvSpPr>
          <p:nvPr/>
        </p:nvSpPr>
        <p:spPr bwMode="auto">
          <a:xfrm flipV="1">
            <a:off x="-4763" y="31781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6" name="TextBox 36">
            <a:extLst>
              <a:ext uri="{FF2B5EF4-FFF2-40B4-BE49-F238E27FC236}">
                <a16:creationId xmlns="" xmlns:a16="http://schemas.microsoft.com/office/drawing/2014/main" id="{CB0FFBAF-F9D6-4DE0-B5BC-6F06BC6ABACE}"/>
              </a:ext>
            </a:extLst>
          </p:cNvPr>
          <p:cNvSpPr txBox="1">
            <a:spLocks noChangeArrowheads="1"/>
          </p:cNvSpPr>
          <p:nvPr/>
        </p:nvSpPr>
        <p:spPr bwMode="auto">
          <a:xfrm>
            <a:off x="2466975" y="647700"/>
            <a:ext cx="609600" cy="585788"/>
          </a:xfrm>
          <a:prstGeom prst="rect">
            <a:avLst/>
          </a:prstGeom>
          <a:noFill/>
          <a:ln>
            <a:noFill/>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en-US" sz="8000">
                <a:solidFill>
                  <a:schemeClr val="accent1"/>
                </a:solidFill>
                <a:latin typeface="Arial" panose="020B0604020202020204" pitchFamily="34" charset="0"/>
              </a:rPr>
              <a:t>“</a:t>
            </a:r>
          </a:p>
        </p:txBody>
      </p:sp>
      <p:sp>
        <p:nvSpPr>
          <p:cNvPr id="7" name="TextBox 37">
            <a:extLst>
              <a:ext uri="{FF2B5EF4-FFF2-40B4-BE49-F238E27FC236}">
                <a16:creationId xmlns="" xmlns:a16="http://schemas.microsoft.com/office/drawing/2014/main" id="{8D71FA73-9333-40F6-81FE-C9246A92ED89}"/>
              </a:ext>
            </a:extLst>
          </p:cNvPr>
          <p:cNvSpPr txBox="1">
            <a:spLocks noChangeArrowheads="1"/>
          </p:cNvSpPr>
          <p:nvPr/>
        </p:nvSpPr>
        <p:spPr bwMode="auto">
          <a:xfrm>
            <a:off x="11114088" y="2905125"/>
            <a:ext cx="609600" cy="584200"/>
          </a:xfrm>
          <a:prstGeom prst="rect">
            <a:avLst/>
          </a:prstGeom>
          <a:noFill/>
          <a:ln>
            <a:noFill/>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en-US" sz="8000">
                <a:solidFill>
                  <a:schemeClr val="accent1"/>
                </a:solidFill>
                <a:latin typeface="Arial" panose="020B0604020202020204" pitchFamily="34" charset="0"/>
              </a:rPr>
              <a:t>”</a:t>
            </a:r>
          </a:p>
        </p:txBody>
      </p:sp>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8" name="Date Placeholder 3">
            <a:extLst>
              <a:ext uri="{FF2B5EF4-FFF2-40B4-BE49-F238E27FC236}">
                <a16:creationId xmlns="" xmlns:a16="http://schemas.microsoft.com/office/drawing/2014/main" id="{8529EBEF-7655-4A52-B896-A442B6FCF4BF}"/>
              </a:ext>
            </a:extLst>
          </p:cNvPr>
          <p:cNvSpPr>
            <a:spLocks noGrp="1"/>
          </p:cNvSpPr>
          <p:nvPr>
            <p:ph type="dt" sz="half" idx="14"/>
          </p:nvPr>
        </p:nvSpPr>
        <p:spPr/>
        <p:txBody>
          <a:bodyPr/>
          <a:lstStyle>
            <a:lvl1pPr>
              <a:defRPr/>
            </a:lvl1pPr>
          </a:lstStyle>
          <a:p>
            <a:pPr>
              <a:defRPr/>
            </a:pPr>
            <a:fld id="{90F48D06-8C3D-4650-92CA-683000C1D7B5}" type="datetimeFigureOut">
              <a:rPr lang="en-US"/>
              <a:pPr>
                <a:defRPr/>
              </a:pPr>
              <a:t>27/09/2019</a:t>
            </a:fld>
            <a:endParaRPr lang="en-US"/>
          </a:p>
        </p:txBody>
      </p:sp>
      <p:sp>
        <p:nvSpPr>
          <p:cNvPr id="9" name="Footer Placeholder 4">
            <a:extLst>
              <a:ext uri="{FF2B5EF4-FFF2-40B4-BE49-F238E27FC236}">
                <a16:creationId xmlns="" xmlns:a16="http://schemas.microsoft.com/office/drawing/2014/main" id="{5958F20B-F258-4BC7-B908-689B6F93EE7B}"/>
              </a:ext>
            </a:extLst>
          </p:cNvPr>
          <p:cNvSpPr>
            <a:spLocks noGrp="1"/>
          </p:cNvSpPr>
          <p:nvPr>
            <p:ph type="ftr" sz="quarter" idx="15"/>
          </p:nvPr>
        </p:nvSpPr>
        <p:spPr/>
        <p:txBody>
          <a:bodyPr/>
          <a:lstStyle>
            <a:lvl1pPr>
              <a:defRPr/>
            </a:lvl1pPr>
          </a:lstStyle>
          <a:p>
            <a:pPr>
              <a:defRPr/>
            </a:pPr>
            <a:endParaRPr lang="en-US"/>
          </a:p>
        </p:txBody>
      </p:sp>
      <p:sp>
        <p:nvSpPr>
          <p:cNvPr id="10" name="Slide Number Placeholder 5">
            <a:extLst>
              <a:ext uri="{FF2B5EF4-FFF2-40B4-BE49-F238E27FC236}">
                <a16:creationId xmlns="" xmlns:a16="http://schemas.microsoft.com/office/drawing/2014/main" id="{461B1EEC-0529-41BE-AD2C-EB89382C5A77}"/>
              </a:ext>
            </a:extLst>
          </p:cNvPr>
          <p:cNvSpPr>
            <a:spLocks noGrp="1"/>
          </p:cNvSpPr>
          <p:nvPr>
            <p:ph type="sldNum" sz="quarter" idx="16"/>
          </p:nvPr>
        </p:nvSpPr>
        <p:spPr>
          <a:xfrm>
            <a:off x="531813" y="3244850"/>
            <a:ext cx="779462" cy="365125"/>
          </a:xfrm>
        </p:spPr>
        <p:txBody>
          <a:bodyPr/>
          <a:lstStyle>
            <a:lvl1pPr>
              <a:defRPr/>
            </a:lvl1pPr>
          </a:lstStyle>
          <a:p>
            <a:pPr>
              <a:defRPr/>
            </a:pPr>
            <a:fld id="{511E1356-44DC-4C6D-A8EB-0996E7766CD0}" type="slidenum">
              <a:rPr lang="en-US" altLang="en-US"/>
              <a:pPr>
                <a:defRPr/>
              </a:pPr>
              <a:t>‹#›</a:t>
            </a:fld>
            <a:endParaRPr lang="en-US" altLang="en-US"/>
          </a:p>
        </p:txBody>
      </p:sp>
    </p:spTree>
    <p:extLst>
      <p:ext uri="{BB962C8B-B14F-4D97-AF65-F5344CB8AC3E}">
        <p14:creationId xmlns:p14="http://schemas.microsoft.com/office/powerpoint/2010/main" xmlns="" val="11166192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5" name="Freeform 11">
            <a:extLst>
              <a:ext uri="{FF2B5EF4-FFF2-40B4-BE49-F238E27FC236}">
                <a16:creationId xmlns="" xmlns:a16="http://schemas.microsoft.com/office/drawing/2014/main" id="{89707824-503B-4505-8AA2-16F03801AB37}"/>
              </a:ext>
            </a:extLst>
          </p:cNvPr>
          <p:cNvSpPr>
            <a:spLocks/>
          </p:cNvSpPr>
          <p:nvPr/>
        </p:nvSpPr>
        <p:spPr bwMode="auto">
          <a:xfrm flipV="1">
            <a:off x="-4763" y="491172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en-US"/>
              <a:t>Click to edit Master text styles</a:t>
            </a:r>
          </a:p>
        </p:txBody>
      </p:sp>
      <p:sp>
        <p:nvSpPr>
          <p:cNvPr id="6" name="Date Placeholder 4">
            <a:extLst>
              <a:ext uri="{FF2B5EF4-FFF2-40B4-BE49-F238E27FC236}">
                <a16:creationId xmlns="" xmlns:a16="http://schemas.microsoft.com/office/drawing/2014/main" id="{F3B37B3D-EE06-4DE9-8C6E-AA73BCCB411D}"/>
              </a:ext>
            </a:extLst>
          </p:cNvPr>
          <p:cNvSpPr>
            <a:spLocks noGrp="1"/>
          </p:cNvSpPr>
          <p:nvPr>
            <p:ph type="dt" sz="half" idx="10"/>
          </p:nvPr>
        </p:nvSpPr>
        <p:spPr/>
        <p:txBody>
          <a:bodyPr/>
          <a:lstStyle>
            <a:lvl1pPr>
              <a:defRPr/>
            </a:lvl1pPr>
          </a:lstStyle>
          <a:p>
            <a:pPr>
              <a:defRPr/>
            </a:pPr>
            <a:fld id="{F02FAEE7-A967-459C-800B-64164C488DED}" type="datetimeFigureOut">
              <a:rPr lang="en-US"/>
              <a:pPr>
                <a:defRPr/>
              </a:pPr>
              <a:t>27/09/2019</a:t>
            </a:fld>
            <a:endParaRPr lang="en-US"/>
          </a:p>
        </p:txBody>
      </p:sp>
      <p:sp>
        <p:nvSpPr>
          <p:cNvPr id="7" name="Footer Placeholder 5">
            <a:extLst>
              <a:ext uri="{FF2B5EF4-FFF2-40B4-BE49-F238E27FC236}">
                <a16:creationId xmlns="" xmlns:a16="http://schemas.microsoft.com/office/drawing/2014/main" id="{2E6877D7-BADE-4FAC-B8BD-3D54DC20C18D}"/>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 xmlns:a16="http://schemas.microsoft.com/office/drawing/2014/main" id="{3B161CFA-4B42-4B42-9C5A-7851FF0FA402}"/>
              </a:ext>
            </a:extLst>
          </p:cNvPr>
          <p:cNvSpPr>
            <a:spLocks noGrp="1"/>
          </p:cNvSpPr>
          <p:nvPr>
            <p:ph type="sldNum" sz="quarter" idx="12"/>
          </p:nvPr>
        </p:nvSpPr>
        <p:spPr>
          <a:xfrm>
            <a:off x="531813" y="4983163"/>
            <a:ext cx="779462" cy="365125"/>
          </a:xfrm>
        </p:spPr>
        <p:txBody>
          <a:bodyPr/>
          <a:lstStyle>
            <a:lvl1pPr>
              <a:defRPr/>
            </a:lvl1pPr>
          </a:lstStyle>
          <a:p>
            <a:pPr>
              <a:defRPr/>
            </a:pPr>
            <a:fld id="{AB4AC3D4-F188-4DEA-ABE0-ADD46A9E2971}" type="slidenum">
              <a:rPr lang="en-US" altLang="en-US"/>
              <a:pPr>
                <a:defRPr/>
              </a:pPr>
              <a:t>‹#›</a:t>
            </a:fld>
            <a:endParaRPr lang="en-US" altLang="en-US"/>
          </a:p>
        </p:txBody>
      </p:sp>
    </p:spTree>
    <p:extLst>
      <p:ext uri="{BB962C8B-B14F-4D97-AF65-F5344CB8AC3E}">
        <p14:creationId xmlns:p14="http://schemas.microsoft.com/office/powerpoint/2010/main" xmlns="" val="12269320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Freeform 11">
            <a:extLst>
              <a:ext uri="{FF2B5EF4-FFF2-40B4-BE49-F238E27FC236}">
                <a16:creationId xmlns="" xmlns:a16="http://schemas.microsoft.com/office/drawing/2014/main" id="{C2DCB120-F473-462E-872F-C654A9848656}"/>
              </a:ext>
            </a:extLst>
          </p:cNvPr>
          <p:cNvSpPr>
            <a:spLocks/>
          </p:cNvSpPr>
          <p:nvPr/>
        </p:nvSpPr>
        <p:spPr bwMode="auto">
          <a:xfrm flipV="1">
            <a:off x="-4763" y="491172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6" name="TextBox 36">
            <a:extLst>
              <a:ext uri="{FF2B5EF4-FFF2-40B4-BE49-F238E27FC236}">
                <a16:creationId xmlns="" xmlns:a16="http://schemas.microsoft.com/office/drawing/2014/main" id="{33F2AA93-C0A9-4499-ADC2-EBF44E5D1148}"/>
              </a:ext>
            </a:extLst>
          </p:cNvPr>
          <p:cNvSpPr txBox="1">
            <a:spLocks noChangeArrowheads="1"/>
          </p:cNvSpPr>
          <p:nvPr/>
        </p:nvSpPr>
        <p:spPr bwMode="auto">
          <a:xfrm>
            <a:off x="2466975" y="647700"/>
            <a:ext cx="609600" cy="585788"/>
          </a:xfrm>
          <a:prstGeom prst="rect">
            <a:avLst/>
          </a:prstGeom>
          <a:noFill/>
          <a:ln>
            <a:noFill/>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en-US" sz="8000">
                <a:solidFill>
                  <a:schemeClr val="accent1"/>
                </a:solidFill>
                <a:latin typeface="Arial" panose="020B0604020202020204" pitchFamily="34" charset="0"/>
              </a:rPr>
              <a:t>“</a:t>
            </a:r>
          </a:p>
        </p:txBody>
      </p:sp>
      <p:sp>
        <p:nvSpPr>
          <p:cNvPr id="7" name="TextBox 37">
            <a:extLst>
              <a:ext uri="{FF2B5EF4-FFF2-40B4-BE49-F238E27FC236}">
                <a16:creationId xmlns="" xmlns:a16="http://schemas.microsoft.com/office/drawing/2014/main" id="{EE9378B0-F375-49DF-A631-63B0BA74C4C4}"/>
              </a:ext>
            </a:extLst>
          </p:cNvPr>
          <p:cNvSpPr txBox="1">
            <a:spLocks noChangeArrowheads="1"/>
          </p:cNvSpPr>
          <p:nvPr/>
        </p:nvSpPr>
        <p:spPr bwMode="auto">
          <a:xfrm>
            <a:off x="11114088" y="2905125"/>
            <a:ext cx="609600" cy="584200"/>
          </a:xfrm>
          <a:prstGeom prst="rect">
            <a:avLst/>
          </a:prstGeom>
          <a:noFill/>
          <a:ln>
            <a:noFill/>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en-US" sz="8000">
                <a:solidFill>
                  <a:schemeClr val="accent1"/>
                </a:solidFill>
                <a:latin typeface="Arial" panose="020B0604020202020204" pitchFamily="34" charset="0"/>
              </a:rPr>
              <a:t>”</a:t>
            </a:r>
          </a:p>
        </p:txBody>
      </p:sp>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en-US"/>
              <a:t>Click to edit Master text styles</a:t>
            </a:r>
          </a:p>
        </p:txBody>
      </p:sp>
      <p:sp>
        <p:nvSpPr>
          <p:cNvPr id="8" name="Date Placeholder 4">
            <a:extLst>
              <a:ext uri="{FF2B5EF4-FFF2-40B4-BE49-F238E27FC236}">
                <a16:creationId xmlns="" xmlns:a16="http://schemas.microsoft.com/office/drawing/2014/main" id="{DC046E7E-AC33-4FEB-9678-1B213A68CDC6}"/>
              </a:ext>
            </a:extLst>
          </p:cNvPr>
          <p:cNvSpPr>
            <a:spLocks noGrp="1"/>
          </p:cNvSpPr>
          <p:nvPr>
            <p:ph type="dt" sz="half" idx="14"/>
          </p:nvPr>
        </p:nvSpPr>
        <p:spPr/>
        <p:txBody>
          <a:bodyPr/>
          <a:lstStyle>
            <a:lvl1pPr>
              <a:defRPr/>
            </a:lvl1pPr>
          </a:lstStyle>
          <a:p>
            <a:pPr>
              <a:defRPr/>
            </a:pPr>
            <a:fld id="{41EC6FEC-72F9-4725-A849-9DC93AE0808A}" type="datetimeFigureOut">
              <a:rPr lang="en-US"/>
              <a:pPr>
                <a:defRPr/>
              </a:pPr>
              <a:t>27/09/2019</a:t>
            </a:fld>
            <a:endParaRPr lang="en-US"/>
          </a:p>
        </p:txBody>
      </p:sp>
      <p:sp>
        <p:nvSpPr>
          <p:cNvPr id="9" name="Footer Placeholder 5">
            <a:extLst>
              <a:ext uri="{FF2B5EF4-FFF2-40B4-BE49-F238E27FC236}">
                <a16:creationId xmlns="" xmlns:a16="http://schemas.microsoft.com/office/drawing/2014/main" id="{8FA54450-1167-415A-8F2F-EEC0BF76030A}"/>
              </a:ext>
            </a:extLst>
          </p:cNvPr>
          <p:cNvSpPr>
            <a:spLocks noGrp="1"/>
          </p:cNvSpPr>
          <p:nvPr>
            <p:ph type="ftr" sz="quarter" idx="15"/>
          </p:nvPr>
        </p:nvSpPr>
        <p:spPr/>
        <p:txBody>
          <a:bodyPr/>
          <a:lstStyle>
            <a:lvl1pPr>
              <a:defRPr/>
            </a:lvl1pPr>
          </a:lstStyle>
          <a:p>
            <a:pPr>
              <a:defRPr/>
            </a:pPr>
            <a:endParaRPr lang="en-US"/>
          </a:p>
        </p:txBody>
      </p:sp>
      <p:sp>
        <p:nvSpPr>
          <p:cNvPr id="10" name="Slide Number Placeholder 6">
            <a:extLst>
              <a:ext uri="{FF2B5EF4-FFF2-40B4-BE49-F238E27FC236}">
                <a16:creationId xmlns="" xmlns:a16="http://schemas.microsoft.com/office/drawing/2014/main" id="{9E9E6857-C2F0-4006-8613-C1CED375E7C8}"/>
              </a:ext>
            </a:extLst>
          </p:cNvPr>
          <p:cNvSpPr>
            <a:spLocks noGrp="1"/>
          </p:cNvSpPr>
          <p:nvPr>
            <p:ph type="sldNum" sz="quarter" idx="16"/>
          </p:nvPr>
        </p:nvSpPr>
        <p:spPr>
          <a:xfrm>
            <a:off x="531813" y="4983163"/>
            <a:ext cx="779462" cy="365125"/>
          </a:xfrm>
        </p:spPr>
        <p:txBody>
          <a:bodyPr/>
          <a:lstStyle>
            <a:lvl1pPr>
              <a:defRPr/>
            </a:lvl1pPr>
          </a:lstStyle>
          <a:p>
            <a:pPr>
              <a:defRPr/>
            </a:pPr>
            <a:fld id="{B4A5FAFA-8952-4772-84AD-B7E548D1872A}" type="slidenum">
              <a:rPr lang="en-US" altLang="en-US"/>
              <a:pPr>
                <a:defRPr/>
              </a:pPr>
              <a:t>‹#›</a:t>
            </a:fld>
            <a:endParaRPr lang="en-US" altLang="en-US"/>
          </a:p>
        </p:txBody>
      </p:sp>
    </p:spTree>
    <p:extLst>
      <p:ext uri="{BB962C8B-B14F-4D97-AF65-F5344CB8AC3E}">
        <p14:creationId xmlns:p14="http://schemas.microsoft.com/office/powerpoint/2010/main" xmlns="" val="20032799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5" name="Freeform 11">
            <a:extLst>
              <a:ext uri="{FF2B5EF4-FFF2-40B4-BE49-F238E27FC236}">
                <a16:creationId xmlns="" xmlns:a16="http://schemas.microsoft.com/office/drawing/2014/main" id="{1376EB17-F7AC-4ABD-9A89-0A399F5CCA04}"/>
              </a:ext>
            </a:extLst>
          </p:cNvPr>
          <p:cNvSpPr>
            <a:spLocks/>
          </p:cNvSpPr>
          <p:nvPr/>
        </p:nvSpPr>
        <p:spPr bwMode="auto">
          <a:xfrm flipV="1">
            <a:off x="-4763" y="491172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en-US"/>
              <a:t>Click to edit Master text styles</a:t>
            </a:r>
          </a:p>
        </p:txBody>
      </p:sp>
      <p:sp>
        <p:nvSpPr>
          <p:cNvPr id="6" name="Date Placeholder 4">
            <a:extLst>
              <a:ext uri="{FF2B5EF4-FFF2-40B4-BE49-F238E27FC236}">
                <a16:creationId xmlns="" xmlns:a16="http://schemas.microsoft.com/office/drawing/2014/main" id="{4DF1CD75-E19B-4416-84F5-0C12E567581D}"/>
              </a:ext>
            </a:extLst>
          </p:cNvPr>
          <p:cNvSpPr>
            <a:spLocks noGrp="1"/>
          </p:cNvSpPr>
          <p:nvPr>
            <p:ph type="dt" sz="half" idx="14"/>
          </p:nvPr>
        </p:nvSpPr>
        <p:spPr/>
        <p:txBody>
          <a:bodyPr/>
          <a:lstStyle>
            <a:lvl1pPr>
              <a:defRPr/>
            </a:lvl1pPr>
          </a:lstStyle>
          <a:p>
            <a:pPr>
              <a:defRPr/>
            </a:pPr>
            <a:fld id="{C36DB20A-9E02-472B-AC6B-3A29A7B6E5E1}" type="datetimeFigureOut">
              <a:rPr lang="en-US"/>
              <a:pPr>
                <a:defRPr/>
              </a:pPr>
              <a:t>27/09/2019</a:t>
            </a:fld>
            <a:endParaRPr lang="en-US"/>
          </a:p>
        </p:txBody>
      </p:sp>
      <p:sp>
        <p:nvSpPr>
          <p:cNvPr id="7" name="Footer Placeholder 5">
            <a:extLst>
              <a:ext uri="{FF2B5EF4-FFF2-40B4-BE49-F238E27FC236}">
                <a16:creationId xmlns="" xmlns:a16="http://schemas.microsoft.com/office/drawing/2014/main" id="{BAC6FDE2-C284-4B6D-9F11-AEAA27342EA3}"/>
              </a:ext>
            </a:extLst>
          </p:cNvPr>
          <p:cNvSpPr>
            <a:spLocks noGrp="1"/>
          </p:cNvSpPr>
          <p:nvPr>
            <p:ph type="ftr" sz="quarter" idx="15"/>
          </p:nvPr>
        </p:nvSpPr>
        <p:spPr/>
        <p:txBody>
          <a:bodyPr/>
          <a:lstStyle>
            <a:lvl1pPr>
              <a:defRPr/>
            </a:lvl1pPr>
          </a:lstStyle>
          <a:p>
            <a:pPr>
              <a:defRPr/>
            </a:pPr>
            <a:endParaRPr lang="en-US"/>
          </a:p>
        </p:txBody>
      </p:sp>
      <p:sp>
        <p:nvSpPr>
          <p:cNvPr id="8" name="Slide Number Placeholder 6">
            <a:extLst>
              <a:ext uri="{FF2B5EF4-FFF2-40B4-BE49-F238E27FC236}">
                <a16:creationId xmlns="" xmlns:a16="http://schemas.microsoft.com/office/drawing/2014/main" id="{5DD9966B-565C-4DD4-8F64-F173CEF5B3B3}"/>
              </a:ext>
            </a:extLst>
          </p:cNvPr>
          <p:cNvSpPr>
            <a:spLocks noGrp="1"/>
          </p:cNvSpPr>
          <p:nvPr>
            <p:ph type="sldNum" sz="quarter" idx="16"/>
          </p:nvPr>
        </p:nvSpPr>
        <p:spPr>
          <a:xfrm>
            <a:off x="531813" y="4983163"/>
            <a:ext cx="779462" cy="365125"/>
          </a:xfrm>
        </p:spPr>
        <p:txBody>
          <a:bodyPr/>
          <a:lstStyle>
            <a:lvl1pPr>
              <a:defRPr/>
            </a:lvl1pPr>
          </a:lstStyle>
          <a:p>
            <a:pPr>
              <a:defRPr/>
            </a:pPr>
            <a:fld id="{FE007CB0-2D41-46F8-9EDE-E843194F14EA}" type="slidenum">
              <a:rPr lang="en-US" altLang="en-US"/>
              <a:pPr>
                <a:defRPr/>
              </a:pPr>
              <a:t>‹#›</a:t>
            </a:fld>
            <a:endParaRPr lang="en-US" altLang="en-US"/>
          </a:p>
        </p:txBody>
      </p:sp>
    </p:spTree>
    <p:extLst>
      <p:ext uri="{BB962C8B-B14F-4D97-AF65-F5344CB8AC3E}">
        <p14:creationId xmlns:p14="http://schemas.microsoft.com/office/powerpoint/2010/main" xmlns="" val="27904200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Freeform 11">
            <a:extLst>
              <a:ext uri="{FF2B5EF4-FFF2-40B4-BE49-F238E27FC236}">
                <a16:creationId xmlns="" xmlns:a16="http://schemas.microsoft.com/office/drawing/2014/main" id="{80364DEA-2003-42D5-AB0C-6877A621D8FB}"/>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 xmlns:a16="http://schemas.microsoft.com/office/drawing/2014/main" id="{ECDACEDE-9F4A-4CA7-B8FE-77FF434CAFE4}"/>
              </a:ext>
            </a:extLst>
          </p:cNvPr>
          <p:cNvSpPr>
            <a:spLocks noGrp="1"/>
          </p:cNvSpPr>
          <p:nvPr>
            <p:ph type="dt" sz="half" idx="10"/>
          </p:nvPr>
        </p:nvSpPr>
        <p:spPr/>
        <p:txBody>
          <a:bodyPr/>
          <a:lstStyle>
            <a:lvl1pPr>
              <a:defRPr/>
            </a:lvl1pPr>
          </a:lstStyle>
          <a:p>
            <a:pPr>
              <a:defRPr/>
            </a:pPr>
            <a:fld id="{1266D574-8D4A-4D69-B819-2F8F9F48641C}" type="datetimeFigureOut">
              <a:rPr lang="en-US"/>
              <a:pPr>
                <a:defRPr/>
              </a:pPr>
              <a:t>27/09/2019</a:t>
            </a:fld>
            <a:endParaRPr lang="en-US"/>
          </a:p>
        </p:txBody>
      </p:sp>
      <p:sp>
        <p:nvSpPr>
          <p:cNvPr id="6" name="Footer Placeholder 4">
            <a:extLst>
              <a:ext uri="{FF2B5EF4-FFF2-40B4-BE49-F238E27FC236}">
                <a16:creationId xmlns="" xmlns:a16="http://schemas.microsoft.com/office/drawing/2014/main" id="{B8D925E6-111E-476D-9C30-BB433748519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 xmlns:a16="http://schemas.microsoft.com/office/drawing/2014/main" id="{E8E6B551-313B-4800-9DB5-1D54C084CEDA}"/>
              </a:ext>
            </a:extLst>
          </p:cNvPr>
          <p:cNvSpPr>
            <a:spLocks noGrp="1"/>
          </p:cNvSpPr>
          <p:nvPr>
            <p:ph type="sldNum" sz="quarter" idx="12"/>
          </p:nvPr>
        </p:nvSpPr>
        <p:spPr/>
        <p:txBody>
          <a:bodyPr/>
          <a:lstStyle>
            <a:lvl1pPr>
              <a:defRPr/>
            </a:lvl1pPr>
          </a:lstStyle>
          <a:p>
            <a:pPr>
              <a:defRPr/>
            </a:pPr>
            <a:fld id="{F559BCF3-D590-448A-9B92-77557587E06C}" type="slidenum">
              <a:rPr lang="en-US" altLang="en-US"/>
              <a:pPr>
                <a:defRPr/>
              </a:pPr>
              <a:t>‹#›</a:t>
            </a:fld>
            <a:endParaRPr lang="en-US" altLang="en-US"/>
          </a:p>
        </p:txBody>
      </p:sp>
    </p:spTree>
    <p:extLst>
      <p:ext uri="{BB962C8B-B14F-4D97-AF65-F5344CB8AC3E}">
        <p14:creationId xmlns:p14="http://schemas.microsoft.com/office/powerpoint/2010/main" xmlns="" val="22618648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Freeform 11">
            <a:extLst>
              <a:ext uri="{FF2B5EF4-FFF2-40B4-BE49-F238E27FC236}">
                <a16:creationId xmlns="" xmlns:a16="http://schemas.microsoft.com/office/drawing/2014/main" id="{96FA809A-A26A-48A6-BEB4-8B23A99697AC}"/>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 xmlns:a16="http://schemas.microsoft.com/office/drawing/2014/main" id="{5B184ECB-19D7-4906-8567-886702750D55}"/>
              </a:ext>
            </a:extLst>
          </p:cNvPr>
          <p:cNvSpPr>
            <a:spLocks noGrp="1"/>
          </p:cNvSpPr>
          <p:nvPr>
            <p:ph type="dt" sz="half" idx="10"/>
          </p:nvPr>
        </p:nvSpPr>
        <p:spPr/>
        <p:txBody>
          <a:bodyPr/>
          <a:lstStyle>
            <a:lvl1pPr>
              <a:defRPr/>
            </a:lvl1pPr>
          </a:lstStyle>
          <a:p>
            <a:pPr>
              <a:defRPr/>
            </a:pPr>
            <a:fld id="{C3483CC3-1E78-433A-B787-CE06FCE19A4C}" type="datetimeFigureOut">
              <a:rPr lang="en-US"/>
              <a:pPr>
                <a:defRPr/>
              </a:pPr>
              <a:t>27/09/2019</a:t>
            </a:fld>
            <a:endParaRPr lang="en-US"/>
          </a:p>
        </p:txBody>
      </p:sp>
      <p:sp>
        <p:nvSpPr>
          <p:cNvPr id="6" name="Footer Placeholder 4">
            <a:extLst>
              <a:ext uri="{FF2B5EF4-FFF2-40B4-BE49-F238E27FC236}">
                <a16:creationId xmlns="" xmlns:a16="http://schemas.microsoft.com/office/drawing/2014/main" id="{635966C8-7547-4DC6-B705-1D843D1F87F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 xmlns:a16="http://schemas.microsoft.com/office/drawing/2014/main" id="{8A11DF1D-CFED-4BA4-9011-CC0AFD26993E}"/>
              </a:ext>
            </a:extLst>
          </p:cNvPr>
          <p:cNvSpPr>
            <a:spLocks noGrp="1"/>
          </p:cNvSpPr>
          <p:nvPr>
            <p:ph type="sldNum" sz="quarter" idx="12"/>
          </p:nvPr>
        </p:nvSpPr>
        <p:spPr/>
        <p:txBody>
          <a:bodyPr/>
          <a:lstStyle>
            <a:lvl1pPr>
              <a:defRPr/>
            </a:lvl1pPr>
          </a:lstStyle>
          <a:p>
            <a:pPr>
              <a:defRPr/>
            </a:pPr>
            <a:fld id="{18A2BD97-951D-48BF-88A2-96C41361CA23}" type="slidenum">
              <a:rPr lang="en-US" altLang="en-US"/>
              <a:pPr>
                <a:defRPr/>
              </a:pPr>
              <a:t>‹#›</a:t>
            </a:fld>
            <a:endParaRPr lang="en-US" altLang="en-US"/>
          </a:p>
        </p:txBody>
      </p:sp>
    </p:spTree>
    <p:extLst>
      <p:ext uri="{BB962C8B-B14F-4D97-AF65-F5344CB8AC3E}">
        <p14:creationId xmlns:p14="http://schemas.microsoft.com/office/powerpoint/2010/main" xmlns="" val="2298489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Freeform 11">
            <a:extLst>
              <a:ext uri="{FF2B5EF4-FFF2-40B4-BE49-F238E27FC236}">
                <a16:creationId xmlns="" xmlns:a16="http://schemas.microsoft.com/office/drawing/2014/main" id="{92049BB1-0F6B-4D6B-8B5C-AC364969624D}"/>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 xmlns:a16="http://schemas.microsoft.com/office/drawing/2014/main" id="{C5655732-901F-4A27-A091-68F2730E7B14}"/>
              </a:ext>
            </a:extLst>
          </p:cNvPr>
          <p:cNvSpPr>
            <a:spLocks noGrp="1"/>
          </p:cNvSpPr>
          <p:nvPr>
            <p:ph type="dt" sz="half" idx="10"/>
          </p:nvPr>
        </p:nvSpPr>
        <p:spPr/>
        <p:txBody>
          <a:bodyPr/>
          <a:lstStyle>
            <a:lvl1pPr>
              <a:defRPr/>
            </a:lvl1pPr>
          </a:lstStyle>
          <a:p>
            <a:pPr>
              <a:defRPr/>
            </a:pPr>
            <a:fld id="{96CB02CE-D007-4AD9-BFA8-8C140E28BEC0}" type="datetimeFigureOut">
              <a:rPr lang="en-US"/>
              <a:pPr>
                <a:defRPr/>
              </a:pPr>
              <a:t>27/09/2019</a:t>
            </a:fld>
            <a:endParaRPr lang="en-US"/>
          </a:p>
        </p:txBody>
      </p:sp>
      <p:sp>
        <p:nvSpPr>
          <p:cNvPr id="6" name="Footer Placeholder 4">
            <a:extLst>
              <a:ext uri="{FF2B5EF4-FFF2-40B4-BE49-F238E27FC236}">
                <a16:creationId xmlns="" xmlns:a16="http://schemas.microsoft.com/office/drawing/2014/main" id="{4C506120-C9B5-4A25-957C-F3AD56AD2BA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 xmlns:a16="http://schemas.microsoft.com/office/drawing/2014/main" id="{97D41931-FBA9-4F17-8470-B16E218C22B3}"/>
              </a:ext>
            </a:extLst>
          </p:cNvPr>
          <p:cNvSpPr>
            <a:spLocks noGrp="1"/>
          </p:cNvSpPr>
          <p:nvPr>
            <p:ph type="sldNum" sz="quarter" idx="12"/>
          </p:nvPr>
        </p:nvSpPr>
        <p:spPr/>
        <p:txBody>
          <a:bodyPr/>
          <a:lstStyle>
            <a:lvl1pPr>
              <a:defRPr/>
            </a:lvl1pPr>
          </a:lstStyle>
          <a:p>
            <a:pPr>
              <a:defRPr/>
            </a:pPr>
            <a:fld id="{B0651D7F-F054-4B89-8A99-AAFBDB35C72D}" type="slidenum">
              <a:rPr lang="en-US" altLang="en-US"/>
              <a:pPr>
                <a:defRPr/>
              </a:pPr>
              <a:t>‹#›</a:t>
            </a:fld>
            <a:endParaRPr lang="en-US" altLang="en-US"/>
          </a:p>
        </p:txBody>
      </p:sp>
    </p:spTree>
    <p:extLst>
      <p:ext uri="{BB962C8B-B14F-4D97-AF65-F5344CB8AC3E}">
        <p14:creationId xmlns:p14="http://schemas.microsoft.com/office/powerpoint/2010/main" xmlns="" val="3955535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Freeform 11">
            <a:extLst>
              <a:ext uri="{FF2B5EF4-FFF2-40B4-BE49-F238E27FC236}">
                <a16:creationId xmlns="" xmlns:a16="http://schemas.microsoft.com/office/drawing/2014/main" id="{8B3DF18A-33CE-417F-AD4D-5B87DD5469C1}"/>
              </a:ext>
            </a:extLst>
          </p:cNvPr>
          <p:cNvSpPr>
            <a:spLocks/>
          </p:cNvSpPr>
          <p:nvPr/>
        </p:nvSpPr>
        <p:spPr bwMode="auto">
          <a:xfrm flipV="1">
            <a:off x="-4763" y="31781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a:extLst>
              <a:ext uri="{FF2B5EF4-FFF2-40B4-BE49-F238E27FC236}">
                <a16:creationId xmlns="" xmlns:a16="http://schemas.microsoft.com/office/drawing/2014/main" id="{86275467-D92F-466C-9707-9D3BD591FD19}"/>
              </a:ext>
            </a:extLst>
          </p:cNvPr>
          <p:cNvSpPr>
            <a:spLocks noGrp="1"/>
          </p:cNvSpPr>
          <p:nvPr>
            <p:ph type="dt" sz="half" idx="10"/>
          </p:nvPr>
        </p:nvSpPr>
        <p:spPr/>
        <p:txBody>
          <a:bodyPr/>
          <a:lstStyle>
            <a:lvl1pPr>
              <a:defRPr/>
            </a:lvl1pPr>
          </a:lstStyle>
          <a:p>
            <a:pPr>
              <a:defRPr/>
            </a:pPr>
            <a:fld id="{EA211D97-1287-4FD6-A62D-93C6DD3A508B}" type="datetimeFigureOut">
              <a:rPr lang="en-US"/>
              <a:pPr>
                <a:defRPr/>
              </a:pPr>
              <a:t>27/09/2019</a:t>
            </a:fld>
            <a:endParaRPr lang="en-US"/>
          </a:p>
        </p:txBody>
      </p:sp>
      <p:sp>
        <p:nvSpPr>
          <p:cNvPr id="6" name="Footer Placeholder 4">
            <a:extLst>
              <a:ext uri="{FF2B5EF4-FFF2-40B4-BE49-F238E27FC236}">
                <a16:creationId xmlns="" xmlns:a16="http://schemas.microsoft.com/office/drawing/2014/main" id="{72EE8C63-96C8-40EA-B791-6E41C019695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 xmlns:a16="http://schemas.microsoft.com/office/drawing/2014/main" id="{693E8563-A652-44CD-9D1C-E10F95BA9720}"/>
              </a:ext>
            </a:extLst>
          </p:cNvPr>
          <p:cNvSpPr>
            <a:spLocks noGrp="1"/>
          </p:cNvSpPr>
          <p:nvPr>
            <p:ph type="sldNum" sz="quarter" idx="12"/>
          </p:nvPr>
        </p:nvSpPr>
        <p:spPr>
          <a:xfrm>
            <a:off x="531813" y="3244850"/>
            <a:ext cx="779462" cy="365125"/>
          </a:xfrm>
        </p:spPr>
        <p:txBody>
          <a:bodyPr/>
          <a:lstStyle>
            <a:lvl1pPr>
              <a:defRPr/>
            </a:lvl1pPr>
          </a:lstStyle>
          <a:p>
            <a:pPr>
              <a:defRPr/>
            </a:pPr>
            <a:fld id="{C825EC37-9BCF-445C-8F88-31B8AC1FCC34}" type="slidenum">
              <a:rPr lang="en-US" altLang="en-US"/>
              <a:pPr>
                <a:defRPr/>
              </a:pPr>
              <a:t>‹#›</a:t>
            </a:fld>
            <a:endParaRPr lang="en-US" altLang="en-US"/>
          </a:p>
        </p:txBody>
      </p:sp>
    </p:spTree>
    <p:extLst>
      <p:ext uri="{BB962C8B-B14F-4D97-AF65-F5344CB8AC3E}">
        <p14:creationId xmlns:p14="http://schemas.microsoft.com/office/powerpoint/2010/main" xmlns="" val="1728540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Freeform 11">
            <a:extLst>
              <a:ext uri="{FF2B5EF4-FFF2-40B4-BE49-F238E27FC236}">
                <a16:creationId xmlns="" xmlns:a16="http://schemas.microsoft.com/office/drawing/2014/main" id="{E79C947D-E917-49D4-96ED-E1BDAB7CD9C9}"/>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Date Placeholder 4">
            <a:extLst>
              <a:ext uri="{FF2B5EF4-FFF2-40B4-BE49-F238E27FC236}">
                <a16:creationId xmlns="" xmlns:a16="http://schemas.microsoft.com/office/drawing/2014/main" id="{4E314AC9-D3FD-4A2A-B4E4-DB447DC484EF}"/>
              </a:ext>
            </a:extLst>
          </p:cNvPr>
          <p:cNvSpPr>
            <a:spLocks noGrp="1"/>
          </p:cNvSpPr>
          <p:nvPr>
            <p:ph type="dt" sz="half" idx="10"/>
          </p:nvPr>
        </p:nvSpPr>
        <p:spPr/>
        <p:txBody>
          <a:bodyPr/>
          <a:lstStyle>
            <a:lvl1pPr>
              <a:defRPr/>
            </a:lvl1pPr>
          </a:lstStyle>
          <a:p>
            <a:pPr>
              <a:defRPr/>
            </a:pPr>
            <a:fld id="{822DFFB4-1E20-4F00-AC3F-B48E2A8A4ED1}" type="datetimeFigureOut">
              <a:rPr lang="en-US"/>
              <a:pPr>
                <a:defRPr/>
              </a:pPr>
              <a:t>27/09/2019</a:t>
            </a:fld>
            <a:endParaRPr lang="en-US"/>
          </a:p>
        </p:txBody>
      </p:sp>
      <p:sp>
        <p:nvSpPr>
          <p:cNvPr id="7" name="Footer Placeholder 5">
            <a:extLst>
              <a:ext uri="{FF2B5EF4-FFF2-40B4-BE49-F238E27FC236}">
                <a16:creationId xmlns="" xmlns:a16="http://schemas.microsoft.com/office/drawing/2014/main" id="{5550F248-9A90-4189-8641-3388DAD88603}"/>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 xmlns:a16="http://schemas.microsoft.com/office/drawing/2014/main" id="{8C722A8C-D7C0-42C1-B094-4BF71132A584}"/>
              </a:ext>
            </a:extLst>
          </p:cNvPr>
          <p:cNvSpPr>
            <a:spLocks noGrp="1"/>
          </p:cNvSpPr>
          <p:nvPr>
            <p:ph type="sldNum" sz="quarter" idx="12"/>
          </p:nvPr>
        </p:nvSpPr>
        <p:spPr/>
        <p:txBody>
          <a:bodyPr/>
          <a:lstStyle>
            <a:lvl1pPr>
              <a:defRPr/>
            </a:lvl1pPr>
          </a:lstStyle>
          <a:p>
            <a:pPr>
              <a:defRPr/>
            </a:pPr>
            <a:fld id="{5106354B-3B55-4627-A874-4291CB1F9154}" type="slidenum">
              <a:rPr lang="en-US" altLang="en-US"/>
              <a:pPr>
                <a:defRPr/>
              </a:pPr>
              <a:t>‹#›</a:t>
            </a:fld>
            <a:endParaRPr lang="en-US" altLang="en-US"/>
          </a:p>
        </p:txBody>
      </p:sp>
    </p:spTree>
    <p:extLst>
      <p:ext uri="{BB962C8B-B14F-4D97-AF65-F5344CB8AC3E}">
        <p14:creationId xmlns:p14="http://schemas.microsoft.com/office/powerpoint/2010/main" xmlns="" val="1418241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Freeform 11">
            <a:extLst>
              <a:ext uri="{FF2B5EF4-FFF2-40B4-BE49-F238E27FC236}">
                <a16:creationId xmlns="" xmlns:a16="http://schemas.microsoft.com/office/drawing/2014/main" id="{9BEE53C5-3D77-4217-B2E1-631D41F898CE}"/>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6">
            <a:extLst>
              <a:ext uri="{FF2B5EF4-FFF2-40B4-BE49-F238E27FC236}">
                <a16:creationId xmlns="" xmlns:a16="http://schemas.microsoft.com/office/drawing/2014/main" id="{E3B43E13-0342-45B0-86A0-0ECA4F93E1EE}"/>
              </a:ext>
            </a:extLst>
          </p:cNvPr>
          <p:cNvSpPr>
            <a:spLocks noGrp="1"/>
          </p:cNvSpPr>
          <p:nvPr>
            <p:ph type="dt" sz="half" idx="10"/>
          </p:nvPr>
        </p:nvSpPr>
        <p:spPr/>
        <p:txBody>
          <a:bodyPr/>
          <a:lstStyle>
            <a:lvl1pPr>
              <a:defRPr/>
            </a:lvl1pPr>
          </a:lstStyle>
          <a:p>
            <a:pPr>
              <a:defRPr/>
            </a:pPr>
            <a:fld id="{D1BC3F5C-E70C-480D-BB96-8098B848F5DC}" type="datetimeFigureOut">
              <a:rPr lang="en-US"/>
              <a:pPr>
                <a:defRPr/>
              </a:pPr>
              <a:t>27/09/2019</a:t>
            </a:fld>
            <a:endParaRPr lang="en-US"/>
          </a:p>
        </p:txBody>
      </p:sp>
      <p:sp>
        <p:nvSpPr>
          <p:cNvPr id="9" name="Footer Placeholder 7">
            <a:extLst>
              <a:ext uri="{FF2B5EF4-FFF2-40B4-BE49-F238E27FC236}">
                <a16:creationId xmlns="" xmlns:a16="http://schemas.microsoft.com/office/drawing/2014/main" id="{01726AF0-BD71-4209-BE34-A4ADB846FBFC}"/>
              </a:ext>
            </a:extLst>
          </p:cNvPr>
          <p:cNvSpPr>
            <a:spLocks noGrp="1"/>
          </p:cNvSpPr>
          <p:nvPr>
            <p:ph type="ftr" sz="quarter" idx="11"/>
          </p:nvPr>
        </p:nvSpPr>
        <p:spPr/>
        <p:txBody>
          <a:bodyPr/>
          <a:lstStyle>
            <a:lvl1pPr>
              <a:defRPr/>
            </a:lvl1pPr>
          </a:lstStyle>
          <a:p>
            <a:pPr>
              <a:defRPr/>
            </a:pPr>
            <a:endParaRPr lang="en-US"/>
          </a:p>
        </p:txBody>
      </p:sp>
      <p:sp>
        <p:nvSpPr>
          <p:cNvPr id="11" name="Slide Number Placeholder 5">
            <a:extLst>
              <a:ext uri="{FF2B5EF4-FFF2-40B4-BE49-F238E27FC236}">
                <a16:creationId xmlns="" xmlns:a16="http://schemas.microsoft.com/office/drawing/2014/main" id="{75B5D58C-F580-4097-8D69-BEF3F20798F2}"/>
              </a:ext>
            </a:extLst>
          </p:cNvPr>
          <p:cNvSpPr>
            <a:spLocks noGrp="1"/>
          </p:cNvSpPr>
          <p:nvPr>
            <p:ph type="sldNum" sz="quarter" idx="12"/>
          </p:nvPr>
        </p:nvSpPr>
        <p:spPr/>
        <p:txBody>
          <a:bodyPr/>
          <a:lstStyle>
            <a:lvl1pPr>
              <a:defRPr/>
            </a:lvl1pPr>
          </a:lstStyle>
          <a:p>
            <a:pPr>
              <a:defRPr/>
            </a:pPr>
            <a:fld id="{87C26292-3254-4602-9189-44D87D6B0D95}" type="slidenum">
              <a:rPr lang="en-US" altLang="en-US"/>
              <a:pPr>
                <a:defRPr/>
              </a:pPr>
              <a:t>‹#›</a:t>
            </a:fld>
            <a:endParaRPr lang="en-US" altLang="en-US"/>
          </a:p>
        </p:txBody>
      </p:sp>
    </p:spTree>
    <p:extLst>
      <p:ext uri="{BB962C8B-B14F-4D97-AF65-F5344CB8AC3E}">
        <p14:creationId xmlns:p14="http://schemas.microsoft.com/office/powerpoint/2010/main" xmlns="" val="910928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Freeform 11">
            <a:extLst>
              <a:ext uri="{FF2B5EF4-FFF2-40B4-BE49-F238E27FC236}">
                <a16:creationId xmlns="" xmlns:a16="http://schemas.microsoft.com/office/drawing/2014/main" id="{08F910B2-55E1-47F5-A867-EDE2D6746FBC}"/>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p:txBody>
          <a:bodyPr/>
          <a:lstStyle/>
          <a:p>
            <a:r>
              <a:rPr lang="en-US"/>
              <a:t>Click to edit Master title style</a:t>
            </a:r>
            <a:endParaRPr lang="en-US" dirty="0"/>
          </a:p>
        </p:txBody>
      </p:sp>
      <p:sp>
        <p:nvSpPr>
          <p:cNvPr id="4" name="Date Placeholder 2">
            <a:extLst>
              <a:ext uri="{FF2B5EF4-FFF2-40B4-BE49-F238E27FC236}">
                <a16:creationId xmlns="" xmlns:a16="http://schemas.microsoft.com/office/drawing/2014/main" id="{56BD40D1-C2C0-45E3-A229-AAEF9B5D6E8C}"/>
              </a:ext>
            </a:extLst>
          </p:cNvPr>
          <p:cNvSpPr>
            <a:spLocks noGrp="1"/>
          </p:cNvSpPr>
          <p:nvPr>
            <p:ph type="dt" sz="half" idx="10"/>
          </p:nvPr>
        </p:nvSpPr>
        <p:spPr/>
        <p:txBody>
          <a:bodyPr/>
          <a:lstStyle>
            <a:lvl1pPr>
              <a:defRPr/>
            </a:lvl1pPr>
          </a:lstStyle>
          <a:p>
            <a:pPr>
              <a:defRPr/>
            </a:pPr>
            <a:fld id="{03A1B4E2-80C3-411F-8087-ECB0706E728C}" type="datetimeFigureOut">
              <a:rPr lang="en-US"/>
              <a:pPr>
                <a:defRPr/>
              </a:pPr>
              <a:t>27/09/2019</a:t>
            </a:fld>
            <a:endParaRPr lang="en-US"/>
          </a:p>
        </p:txBody>
      </p:sp>
      <p:sp>
        <p:nvSpPr>
          <p:cNvPr id="5" name="Footer Placeholder 3">
            <a:extLst>
              <a:ext uri="{FF2B5EF4-FFF2-40B4-BE49-F238E27FC236}">
                <a16:creationId xmlns="" xmlns:a16="http://schemas.microsoft.com/office/drawing/2014/main" id="{9B6F143C-3AD0-4850-9425-5B9888FA874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 xmlns:a16="http://schemas.microsoft.com/office/drawing/2014/main" id="{DFB9DD7D-2D03-4FEC-A109-5AD23707B987}"/>
              </a:ext>
            </a:extLst>
          </p:cNvPr>
          <p:cNvSpPr>
            <a:spLocks noGrp="1"/>
          </p:cNvSpPr>
          <p:nvPr>
            <p:ph type="sldNum" sz="quarter" idx="12"/>
          </p:nvPr>
        </p:nvSpPr>
        <p:spPr/>
        <p:txBody>
          <a:bodyPr/>
          <a:lstStyle>
            <a:lvl1pPr>
              <a:defRPr/>
            </a:lvl1pPr>
          </a:lstStyle>
          <a:p>
            <a:pPr>
              <a:defRPr/>
            </a:pPr>
            <a:fld id="{060E0459-F000-4523-8172-880462F080F9}" type="slidenum">
              <a:rPr lang="en-US" altLang="en-US"/>
              <a:pPr>
                <a:defRPr/>
              </a:pPr>
              <a:t>‹#›</a:t>
            </a:fld>
            <a:endParaRPr lang="en-US" altLang="en-US"/>
          </a:p>
        </p:txBody>
      </p:sp>
    </p:spTree>
    <p:extLst>
      <p:ext uri="{BB962C8B-B14F-4D97-AF65-F5344CB8AC3E}">
        <p14:creationId xmlns:p14="http://schemas.microsoft.com/office/powerpoint/2010/main" xmlns="" val="1761695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reeform 11">
            <a:extLst>
              <a:ext uri="{FF2B5EF4-FFF2-40B4-BE49-F238E27FC236}">
                <a16:creationId xmlns="" xmlns:a16="http://schemas.microsoft.com/office/drawing/2014/main" id="{08BC1836-0322-4949-AB97-A0EE613106E7}"/>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 name="Date Placeholder 1">
            <a:extLst>
              <a:ext uri="{FF2B5EF4-FFF2-40B4-BE49-F238E27FC236}">
                <a16:creationId xmlns="" xmlns:a16="http://schemas.microsoft.com/office/drawing/2014/main" id="{79D4B972-D8E3-4FF4-9CAF-9A9A6E9E9B81}"/>
              </a:ext>
            </a:extLst>
          </p:cNvPr>
          <p:cNvSpPr>
            <a:spLocks noGrp="1"/>
          </p:cNvSpPr>
          <p:nvPr>
            <p:ph type="dt" sz="half" idx="10"/>
          </p:nvPr>
        </p:nvSpPr>
        <p:spPr/>
        <p:txBody>
          <a:bodyPr/>
          <a:lstStyle>
            <a:lvl1pPr>
              <a:defRPr/>
            </a:lvl1pPr>
          </a:lstStyle>
          <a:p>
            <a:pPr>
              <a:defRPr/>
            </a:pPr>
            <a:fld id="{733AA601-DF95-4C5E-BE88-EE79FBAB13F2}" type="datetimeFigureOut">
              <a:rPr lang="en-US"/>
              <a:pPr>
                <a:defRPr/>
              </a:pPr>
              <a:t>27/09/2019</a:t>
            </a:fld>
            <a:endParaRPr lang="en-US"/>
          </a:p>
        </p:txBody>
      </p:sp>
      <p:sp>
        <p:nvSpPr>
          <p:cNvPr id="4" name="Footer Placeholder 2">
            <a:extLst>
              <a:ext uri="{FF2B5EF4-FFF2-40B4-BE49-F238E27FC236}">
                <a16:creationId xmlns="" xmlns:a16="http://schemas.microsoft.com/office/drawing/2014/main" id="{F994D807-626E-4B7B-99C1-F528C7968BE1}"/>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3">
            <a:extLst>
              <a:ext uri="{FF2B5EF4-FFF2-40B4-BE49-F238E27FC236}">
                <a16:creationId xmlns="" xmlns:a16="http://schemas.microsoft.com/office/drawing/2014/main" id="{E5C17E5C-676F-458D-9774-9E23A42FDB39}"/>
              </a:ext>
            </a:extLst>
          </p:cNvPr>
          <p:cNvSpPr>
            <a:spLocks noGrp="1"/>
          </p:cNvSpPr>
          <p:nvPr>
            <p:ph type="sldNum" sz="quarter" idx="12"/>
          </p:nvPr>
        </p:nvSpPr>
        <p:spPr/>
        <p:txBody>
          <a:bodyPr/>
          <a:lstStyle>
            <a:lvl1pPr>
              <a:defRPr/>
            </a:lvl1pPr>
          </a:lstStyle>
          <a:p>
            <a:pPr>
              <a:defRPr/>
            </a:pPr>
            <a:fld id="{512842F1-6869-45D6-8472-995FCBA83C4F}" type="slidenum">
              <a:rPr lang="en-US" altLang="en-US"/>
              <a:pPr>
                <a:defRPr/>
              </a:pPr>
              <a:t>‹#›</a:t>
            </a:fld>
            <a:endParaRPr lang="en-US" altLang="en-US"/>
          </a:p>
        </p:txBody>
      </p:sp>
    </p:spTree>
    <p:extLst>
      <p:ext uri="{BB962C8B-B14F-4D97-AF65-F5344CB8AC3E}">
        <p14:creationId xmlns:p14="http://schemas.microsoft.com/office/powerpoint/2010/main" xmlns="" val="2045683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Freeform 11">
            <a:extLst>
              <a:ext uri="{FF2B5EF4-FFF2-40B4-BE49-F238E27FC236}">
                <a16:creationId xmlns="" xmlns:a16="http://schemas.microsoft.com/office/drawing/2014/main" id="{2D47E5CB-BEF1-4E65-B3A7-B548BE43BF69}"/>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Date Placeholder 4">
            <a:extLst>
              <a:ext uri="{FF2B5EF4-FFF2-40B4-BE49-F238E27FC236}">
                <a16:creationId xmlns="" xmlns:a16="http://schemas.microsoft.com/office/drawing/2014/main" id="{EB0334EF-10A3-46A1-B4A5-9881DAE73D7E}"/>
              </a:ext>
            </a:extLst>
          </p:cNvPr>
          <p:cNvSpPr>
            <a:spLocks noGrp="1"/>
          </p:cNvSpPr>
          <p:nvPr>
            <p:ph type="dt" sz="half" idx="10"/>
          </p:nvPr>
        </p:nvSpPr>
        <p:spPr/>
        <p:txBody>
          <a:bodyPr/>
          <a:lstStyle>
            <a:lvl1pPr>
              <a:defRPr/>
            </a:lvl1pPr>
          </a:lstStyle>
          <a:p>
            <a:pPr>
              <a:defRPr/>
            </a:pPr>
            <a:fld id="{9D671E44-E759-47D8-BD60-2D47DBA3D8E3}" type="datetimeFigureOut">
              <a:rPr lang="en-US"/>
              <a:pPr>
                <a:defRPr/>
              </a:pPr>
              <a:t>27/09/2019</a:t>
            </a:fld>
            <a:endParaRPr lang="en-US"/>
          </a:p>
        </p:txBody>
      </p:sp>
      <p:sp>
        <p:nvSpPr>
          <p:cNvPr id="7" name="Footer Placeholder 5">
            <a:extLst>
              <a:ext uri="{FF2B5EF4-FFF2-40B4-BE49-F238E27FC236}">
                <a16:creationId xmlns="" xmlns:a16="http://schemas.microsoft.com/office/drawing/2014/main" id="{720E34DF-88DA-4281-A4D3-29A07B7146B2}"/>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 xmlns:a16="http://schemas.microsoft.com/office/drawing/2014/main" id="{D65C3C7B-71A8-4EB5-B998-80CB35925E6B}"/>
              </a:ext>
            </a:extLst>
          </p:cNvPr>
          <p:cNvSpPr>
            <a:spLocks noGrp="1"/>
          </p:cNvSpPr>
          <p:nvPr>
            <p:ph type="sldNum" sz="quarter" idx="12"/>
          </p:nvPr>
        </p:nvSpPr>
        <p:spPr/>
        <p:txBody>
          <a:bodyPr/>
          <a:lstStyle>
            <a:lvl1pPr>
              <a:defRPr/>
            </a:lvl1pPr>
          </a:lstStyle>
          <a:p>
            <a:pPr>
              <a:defRPr/>
            </a:pPr>
            <a:fld id="{2FAE7396-728D-493D-8EF2-CEF6283DB192}" type="slidenum">
              <a:rPr lang="en-US" altLang="en-US"/>
              <a:pPr>
                <a:defRPr/>
              </a:pPr>
              <a:t>‹#›</a:t>
            </a:fld>
            <a:endParaRPr lang="en-US" altLang="en-US"/>
          </a:p>
        </p:txBody>
      </p:sp>
    </p:spTree>
    <p:extLst>
      <p:ext uri="{BB962C8B-B14F-4D97-AF65-F5344CB8AC3E}">
        <p14:creationId xmlns:p14="http://schemas.microsoft.com/office/powerpoint/2010/main" xmlns="" val="1728587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Freeform 11">
            <a:extLst>
              <a:ext uri="{FF2B5EF4-FFF2-40B4-BE49-F238E27FC236}">
                <a16:creationId xmlns="" xmlns:a16="http://schemas.microsoft.com/office/drawing/2014/main" id="{6FC25C46-5637-43AC-BFE0-62DC89DAA37A}"/>
              </a:ext>
            </a:extLst>
          </p:cNvPr>
          <p:cNvSpPr>
            <a:spLocks/>
          </p:cNvSpPr>
          <p:nvPr/>
        </p:nvSpPr>
        <p:spPr bwMode="auto">
          <a:xfrm flipV="1">
            <a:off x="-4763" y="491172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Date Placeholder 4">
            <a:extLst>
              <a:ext uri="{FF2B5EF4-FFF2-40B4-BE49-F238E27FC236}">
                <a16:creationId xmlns="" xmlns:a16="http://schemas.microsoft.com/office/drawing/2014/main" id="{62BB0D6A-B79F-4514-B1C0-618CE99E5951}"/>
              </a:ext>
            </a:extLst>
          </p:cNvPr>
          <p:cNvSpPr>
            <a:spLocks noGrp="1"/>
          </p:cNvSpPr>
          <p:nvPr>
            <p:ph type="dt" sz="half" idx="10"/>
          </p:nvPr>
        </p:nvSpPr>
        <p:spPr/>
        <p:txBody>
          <a:bodyPr/>
          <a:lstStyle>
            <a:lvl1pPr>
              <a:defRPr/>
            </a:lvl1pPr>
          </a:lstStyle>
          <a:p>
            <a:pPr>
              <a:defRPr/>
            </a:pPr>
            <a:fld id="{A6156675-A60C-4A70-94BB-6A8EE7B7C40A}" type="datetimeFigureOut">
              <a:rPr lang="en-US"/>
              <a:pPr>
                <a:defRPr/>
              </a:pPr>
              <a:t>27/09/2019</a:t>
            </a:fld>
            <a:endParaRPr lang="en-US"/>
          </a:p>
        </p:txBody>
      </p:sp>
      <p:sp>
        <p:nvSpPr>
          <p:cNvPr id="7" name="Footer Placeholder 5">
            <a:extLst>
              <a:ext uri="{FF2B5EF4-FFF2-40B4-BE49-F238E27FC236}">
                <a16:creationId xmlns="" xmlns:a16="http://schemas.microsoft.com/office/drawing/2014/main" id="{4DDF79D6-722C-4D88-BBB6-66E7CCAA99E3}"/>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 xmlns:a16="http://schemas.microsoft.com/office/drawing/2014/main" id="{9391BD5F-B9D8-4D1D-9BB3-290C91A63BBD}"/>
              </a:ext>
            </a:extLst>
          </p:cNvPr>
          <p:cNvSpPr>
            <a:spLocks noGrp="1"/>
          </p:cNvSpPr>
          <p:nvPr>
            <p:ph type="sldNum" sz="quarter" idx="12"/>
          </p:nvPr>
        </p:nvSpPr>
        <p:spPr>
          <a:xfrm>
            <a:off x="531813" y="4983163"/>
            <a:ext cx="779462" cy="365125"/>
          </a:xfrm>
        </p:spPr>
        <p:txBody>
          <a:bodyPr/>
          <a:lstStyle>
            <a:lvl1pPr>
              <a:defRPr/>
            </a:lvl1pPr>
          </a:lstStyle>
          <a:p>
            <a:pPr>
              <a:defRPr/>
            </a:pPr>
            <a:fld id="{B201201A-AC60-41F6-A466-52E1B72D7881}" type="slidenum">
              <a:rPr lang="en-US" altLang="en-US"/>
              <a:pPr>
                <a:defRPr/>
              </a:pPr>
              <a:t>‹#›</a:t>
            </a:fld>
            <a:endParaRPr lang="en-US" altLang="en-US"/>
          </a:p>
        </p:txBody>
      </p:sp>
    </p:spTree>
    <p:extLst>
      <p:ext uri="{BB962C8B-B14F-4D97-AF65-F5344CB8AC3E}">
        <p14:creationId xmlns:p14="http://schemas.microsoft.com/office/powerpoint/2010/main" xmlns="" val="3768575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8"/>
          <a:srcRect/>
          <a:stretch>
            <a:fillRect/>
          </a:stretch>
        </a:blipFill>
        <a:effectLst/>
      </p:bgPr>
    </p:bg>
    <p:spTree>
      <p:nvGrpSpPr>
        <p:cNvPr id="1" name=""/>
        <p:cNvGrpSpPr/>
        <p:nvPr/>
      </p:nvGrpSpPr>
      <p:grpSpPr>
        <a:xfrm>
          <a:off x="0" y="0"/>
          <a:ext cx="0" cy="0"/>
          <a:chOff x="0" y="0"/>
          <a:chExt cx="0" cy="0"/>
        </a:xfrm>
      </p:grpSpPr>
      <p:grpSp>
        <p:nvGrpSpPr>
          <p:cNvPr id="1026" name="Group 22">
            <a:extLst>
              <a:ext uri="{FF2B5EF4-FFF2-40B4-BE49-F238E27FC236}">
                <a16:creationId xmlns="" xmlns:a16="http://schemas.microsoft.com/office/drawing/2014/main" id="{AB217B4E-886B-40A9-A723-EF4F3C198B3E}"/>
              </a:ext>
            </a:extLst>
          </p:cNvPr>
          <p:cNvGrpSpPr>
            <a:grpSpLocks/>
          </p:cNvGrpSpPr>
          <p:nvPr/>
        </p:nvGrpSpPr>
        <p:grpSpPr bwMode="auto">
          <a:xfrm>
            <a:off x="0" y="228600"/>
            <a:ext cx="2851150" cy="6638925"/>
            <a:chOff x="2487613" y="285750"/>
            <a:chExt cx="2428875" cy="5654676"/>
          </a:xfrm>
        </p:grpSpPr>
        <p:sp>
          <p:nvSpPr>
            <p:cNvPr id="1046" name="Freeform 11">
              <a:extLst>
                <a:ext uri="{FF2B5EF4-FFF2-40B4-BE49-F238E27FC236}">
                  <a16:creationId xmlns="" xmlns:a16="http://schemas.microsoft.com/office/drawing/2014/main" id="{A755A26D-A1D0-4429-8304-938956EED800}"/>
                </a:ext>
              </a:extLst>
            </p:cNvPr>
            <p:cNvSpPr>
              <a:spLocks/>
            </p:cNvSpPr>
            <p:nvPr/>
          </p:nvSpPr>
          <p:spPr bwMode="auto">
            <a:xfrm>
              <a:off x="2487613" y="2284413"/>
              <a:ext cx="85725" cy="533400"/>
            </a:xfrm>
            <a:custGeom>
              <a:avLst/>
              <a:gdLst>
                <a:gd name="T0" fmla="*/ 2147483646 w 22"/>
                <a:gd name="T1" fmla="*/ 2147483646 h 136"/>
                <a:gd name="T2" fmla="*/ 2147483646 w 22"/>
                <a:gd name="T3" fmla="*/ 2147483646 h 136"/>
                <a:gd name="T4" fmla="*/ 0 w 22"/>
                <a:gd name="T5" fmla="*/ 0 h 136"/>
                <a:gd name="T6" fmla="*/ 0 w 22"/>
                <a:gd name="T7" fmla="*/ 2147483646 h 136"/>
                <a:gd name="T8" fmla="*/ 2147483646 w 22"/>
                <a:gd name="T9" fmla="*/ 2147483646 h 136"/>
                <a:gd name="T10" fmla="*/ 2147483646 w 22"/>
                <a:gd name="T11" fmla="*/ 2147483646 h 13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47" name="Freeform 12">
              <a:extLst>
                <a:ext uri="{FF2B5EF4-FFF2-40B4-BE49-F238E27FC236}">
                  <a16:creationId xmlns="" xmlns:a16="http://schemas.microsoft.com/office/drawing/2014/main" id="{A9F57239-C063-44DA-81D2-D5FAE1BA5C41}"/>
                </a:ext>
              </a:extLst>
            </p:cNvPr>
            <p:cNvSpPr>
              <a:spLocks/>
            </p:cNvSpPr>
            <p:nvPr/>
          </p:nvSpPr>
          <p:spPr bwMode="auto">
            <a:xfrm>
              <a:off x="2597151" y="2779713"/>
              <a:ext cx="550863" cy="1978025"/>
            </a:xfrm>
            <a:custGeom>
              <a:avLst/>
              <a:gdLst>
                <a:gd name="T0" fmla="*/ 2147483646 w 140"/>
                <a:gd name="T1" fmla="*/ 2147483646 h 504"/>
                <a:gd name="T2" fmla="*/ 2147483646 w 140"/>
                <a:gd name="T3" fmla="*/ 2147483646 h 504"/>
                <a:gd name="T4" fmla="*/ 2147483646 w 140"/>
                <a:gd name="T5" fmla="*/ 2147483646 h 504"/>
                <a:gd name="T6" fmla="*/ 2147483646 w 140"/>
                <a:gd name="T7" fmla="*/ 2147483646 h 504"/>
                <a:gd name="T8" fmla="*/ 0 w 140"/>
                <a:gd name="T9" fmla="*/ 0 h 504"/>
                <a:gd name="T10" fmla="*/ 2147483646 w 140"/>
                <a:gd name="T11" fmla="*/ 2147483646 h 504"/>
                <a:gd name="T12" fmla="*/ 2147483646 w 140"/>
                <a:gd name="T13" fmla="*/ 2147483646 h 50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48" name="Freeform 13">
              <a:extLst>
                <a:ext uri="{FF2B5EF4-FFF2-40B4-BE49-F238E27FC236}">
                  <a16:creationId xmlns="" xmlns:a16="http://schemas.microsoft.com/office/drawing/2014/main" id="{B4EB76AC-01AE-408C-83E9-C54EE61D2DD2}"/>
                </a:ext>
              </a:extLst>
            </p:cNvPr>
            <p:cNvSpPr>
              <a:spLocks/>
            </p:cNvSpPr>
            <p:nvPr/>
          </p:nvSpPr>
          <p:spPr bwMode="auto">
            <a:xfrm>
              <a:off x="3175001" y="4730750"/>
              <a:ext cx="519113" cy="1209675"/>
            </a:xfrm>
            <a:custGeom>
              <a:avLst/>
              <a:gdLst>
                <a:gd name="T0" fmla="*/ 2147483646 w 132"/>
                <a:gd name="T1" fmla="*/ 2147483646 h 308"/>
                <a:gd name="T2" fmla="*/ 0 w 132"/>
                <a:gd name="T3" fmla="*/ 0 h 308"/>
                <a:gd name="T4" fmla="*/ 0 w 132"/>
                <a:gd name="T5" fmla="*/ 2147483646 h 308"/>
                <a:gd name="T6" fmla="*/ 2147483646 w 132"/>
                <a:gd name="T7" fmla="*/ 2147483646 h 308"/>
                <a:gd name="T8" fmla="*/ 2147483646 w 132"/>
                <a:gd name="T9" fmla="*/ 2147483646 h 308"/>
                <a:gd name="T10" fmla="*/ 2147483646 w 132"/>
                <a:gd name="T11" fmla="*/ 2147483646 h 308"/>
                <a:gd name="T12" fmla="*/ 2147483646 w 132"/>
                <a:gd name="T13" fmla="*/ 2147483646 h 308"/>
                <a:gd name="T14" fmla="*/ 2147483646 w 132"/>
                <a:gd name="T15" fmla="*/ 2147483646 h 30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49" name="Freeform 14">
              <a:extLst>
                <a:ext uri="{FF2B5EF4-FFF2-40B4-BE49-F238E27FC236}">
                  <a16:creationId xmlns="" xmlns:a16="http://schemas.microsoft.com/office/drawing/2014/main" id="{4E6F9FCD-E7F9-4E44-A63A-BFFD7FC2EED0}"/>
                </a:ext>
              </a:extLst>
            </p:cNvPr>
            <p:cNvSpPr>
              <a:spLocks/>
            </p:cNvSpPr>
            <p:nvPr/>
          </p:nvSpPr>
          <p:spPr bwMode="auto">
            <a:xfrm>
              <a:off x="3305176" y="5630863"/>
              <a:ext cx="146050" cy="309563"/>
            </a:xfrm>
            <a:custGeom>
              <a:avLst/>
              <a:gdLst>
                <a:gd name="T0" fmla="*/ 2147483646 w 37"/>
                <a:gd name="T1" fmla="*/ 2147483646 h 79"/>
                <a:gd name="T2" fmla="*/ 2147483646 w 37"/>
                <a:gd name="T3" fmla="*/ 2147483646 h 79"/>
                <a:gd name="T4" fmla="*/ 0 w 37"/>
                <a:gd name="T5" fmla="*/ 0 h 79"/>
                <a:gd name="T6" fmla="*/ 2147483646 w 37"/>
                <a:gd name="T7" fmla="*/ 2147483646 h 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50" name="Freeform 15">
              <a:extLst>
                <a:ext uri="{FF2B5EF4-FFF2-40B4-BE49-F238E27FC236}">
                  <a16:creationId xmlns="" xmlns:a16="http://schemas.microsoft.com/office/drawing/2014/main" id="{F749B061-3ABF-48DC-B52C-F9A0FA804F6C}"/>
                </a:ext>
              </a:extLst>
            </p:cNvPr>
            <p:cNvSpPr>
              <a:spLocks/>
            </p:cNvSpPr>
            <p:nvPr/>
          </p:nvSpPr>
          <p:spPr bwMode="auto">
            <a:xfrm>
              <a:off x="2573338" y="2817813"/>
              <a:ext cx="700088" cy="2835275"/>
            </a:xfrm>
            <a:custGeom>
              <a:avLst/>
              <a:gdLst>
                <a:gd name="T0" fmla="*/ 2147483646 w 178"/>
                <a:gd name="T1" fmla="*/ 2147483646 h 722"/>
                <a:gd name="T2" fmla="*/ 2147483646 w 178"/>
                <a:gd name="T3" fmla="*/ 2147483646 h 722"/>
                <a:gd name="T4" fmla="*/ 2147483646 w 178"/>
                <a:gd name="T5" fmla="*/ 2147483646 h 722"/>
                <a:gd name="T6" fmla="*/ 2147483646 w 178"/>
                <a:gd name="T7" fmla="*/ 2147483646 h 722"/>
                <a:gd name="T8" fmla="*/ 0 w 178"/>
                <a:gd name="T9" fmla="*/ 0 h 722"/>
                <a:gd name="T10" fmla="*/ 2147483646 w 178"/>
                <a:gd name="T11" fmla="*/ 2147483646 h 722"/>
                <a:gd name="T12" fmla="*/ 2147483646 w 178"/>
                <a:gd name="T13" fmla="*/ 2147483646 h 722"/>
                <a:gd name="T14" fmla="*/ 2147483646 w 178"/>
                <a:gd name="T15" fmla="*/ 2147483646 h 722"/>
                <a:gd name="T16" fmla="*/ 2147483646 w 178"/>
                <a:gd name="T17" fmla="*/ 2147483646 h 722"/>
                <a:gd name="T18" fmla="*/ 2147483646 w 178"/>
                <a:gd name="T19" fmla="*/ 2147483646 h 722"/>
                <a:gd name="T20" fmla="*/ 2147483646 w 178"/>
                <a:gd name="T21" fmla="*/ 2147483646 h 72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51" name="Freeform 16">
              <a:extLst>
                <a:ext uri="{FF2B5EF4-FFF2-40B4-BE49-F238E27FC236}">
                  <a16:creationId xmlns="" xmlns:a16="http://schemas.microsoft.com/office/drawing/2014/main" id="{4B436E01-96B5-465E-A8A5-C872F4588A49}"/>
                </a:ext>
              </a:extLst>
            </p:cNvPr>
            <p:cNvSpPr>
              <a:spLocks/>
            </p:cNvSpPr>
            <p:nvPr/>
          </p:nvSpPr>
          <p:spPr bwMode="auto">
            <a:xfrm>
              <a:off x="2506663" y="285750"/>
              <a:ext cx="90488" cy="2493963"/>
            </a:xfrm>
            <a:custGeom>
              <a:avLst/>
              <a:gdLst>
                <a:gd name="T0" fmla="*/ 2147483646 w 23"/>
                <a:gd name="T1" fmla="*/ 2147483646 h 635"/>
                <a:gd name="T2" fmla="*/ 2147483646 w 23"/>
                <a:gd name="T3" fmla="*/ 2147483646 h 635"/>
                <a:gd name="T4" fmla="*/ 2147483646 w 23"/>
                <a:gd name="T5" fmla="*/ 2147483646 h 635"/>
                <a:gd name="T6" fmla="*/ 2147483646 w 23"/>
                <a:gd name="T7" fmla="*/ 2147483646 h 635"/>
                <a:gd name="T8" fmla="*/ 2147483646 w 23"/>
                <a:gd name="T9" fmla="*/ 2147483646 h 635"/>
                <a:gd name="T10" fmla="*/ 2147483646 w 23"/>
                <a:gd name="T11" fmla="*/ 2147483646 h 635"/>
                <a:gd name="T12" fmla="*/ 2147483646 w 23"/>
                <a:gd name="T13" fmla="*/ 0 h 635"/>
                <a:gd name="T14" fmla="*/ 2147483646 w 23"/>
                <a:gd name="T15" fmla="*/ 0 h 635"/>
                <a:gd name="T16" fmla="*/ 2147483646 w 23"/>
                <a:gd name="T17" fmla="*/ 2147483646 h 635"/>
                <a:gd name="T18" fmla="*/ 2147483646 w 23"/>
                <a:gd name="T19" fmla="*/ 2147483646 h 6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52" name="Freeform 17">
              <a:extLst>
                <a:ext uri="{FF2B5EF4-FFF2-40B4-BE49-F238E27FC236}">
                  <a16:creationId xmlns="" xmlns:a16="http://schemas.microsoft.com/office/drawing/2014/main" id="{07C5BFC4-35AF-42D8-9DEC-B8916CD455A6}"/>
                </a:ext>
              </a:extLst>
            </p:cNvPr>
            <p:cNvSpPr>
              <a:spLocks/>
            </p:cNvSpPr>
            <p:nvPr/>
          </p:nvSpPr>
          <p:spPr bwMode="auto">
            <a:xfrm>
              <a:off x="2554288" y="2598738"/>
              <a:ext cx="66675" cy="420688"/>
            </a:xfrm>
            <a:custGeom>
              <a:avLst/>
              <a:gdLst>
                <a:gd name="T0" fmla="*/ 0 w 17"/>
                <a:gd name="T1" fmla="*/ 0 h 107"/>
                <a:gd name="T2" fmla="*/ 2147483646 w 17"/>
                <a:gd name="T3" fmla="*/ 2147483646 h 107"/>
                <a:gd name="T4" fmla="*/ 2147483646 w 17"/>
                <a:gd name="T5" fmla="*/ 2147483646 h 107"/>
                <a:gd name="T6" fmla="*/ 2147483646 w 17"/>
                <a:gd name="T7" fmla="*/ 2147483646 h 107"/>
                <a:gd name="T8" fmla="*/ 2147483646 w 17"/>
                <a:gd name="T9" fmla="*/ 2147483646 h 107"/>
                <a:gd name="T10" fmla="*/ 0 w 17"/>
                <a:gd name="T11" fmla="*/ 0 h 10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53" name="Freeform 18">
              <a:extLst>
                <a:ext uri="{FF2B5EF4-FFF2-40B4-BE49-F238E27FC236}">
                  <a16:creationId xmlns="" xmlns:a16="http://schemas.microsoft.com/office/drawing/2014/main" id="{0CB1563C-7EC9-463A-A329-6BCA24DA32F2}"/>
                </a:ext>
              </a:extLst>
            </p:cNvPr>
            <p:cNvSpPr>
              <a:spLocks/>
            </p:cNvSpPr>
            <p:nvPr/>
          </p:nvSpPr>
          <p:spPr bwMode="auto">
            <a:xfrm>
              <a:off x="3143251" y="4757738"/>
              <a:ext cx="161925" cy="873125"/>
            </a:xfrm>
            <a:custGeom>
              <a:avLst/>
              <a:gdLst>
                <a:gd name="T0" fmla="*/ 0 w 41"/>
                <a:gd name="T1" fmla="*/ 0 h 222"/>
                <a:gd name="T2" fmla="*/ 2147483646 w 41"/>
                <a:gd name="T3" fmla="*/ 2147483646 h 222"/>
                <a:gd name="T4" fmla="*/ 2147483646 w 41"/>
                <a:gd name="T5" fmla="*/ 2147483646 h 222"/>
                <a:gd name="T6" fmla="*/ 2147483646 w 41"/>
                <a:gd name="T7" fmla="*/ 2147483646 h 222"/>
                <a:gd name="T8" fmla="*/ 2147483646 w 41"/>
                <a:gd name="T9" fmla="*/ 2147483646 h 222"/>
                <a:gd name="T10" fmla="*/ 2147483646 w 41"/>
                <a:gd name="T11" fmla="*/ 2147483646 h 222"/>
                <a:gd name="T12" fmla="*/ 2147483646 w 41"/>
                <a:gd name="T13" fmla="*/ 2147483646 h 222"/>
                <a:gd name="T14" fmla="*/ 2147483646 w 41"/>
                <a:gd name="T15" fmla="*/ 2147483646 h 222"/>
                <a:gd name="T16" fmla="*/ 2147483646 w 41"/>
                <a:gd name="T17" fmla="*/ 2147483646 h 222"/>
                <a:gd name="T18" fmla="*/ 0 w 41"/>
                <a:gd name="T19" fmla="*/ 0 h 2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54" name="Freeform 19">
              <a:extLst>
                <a:ext uri="{FF2B5EF4-FFF2-40B4-BE49-F238E27FC236}">
                  <a16:creationId xmlns="" xmlns:a16="http://schemas.microsoft.com/office/drawing/2014/main" id="{0F616D77-20DD-4D5C-8426-EA96FC07C96F}"/>
                </a:ext>
              </a:extLst>
            </p:cNvPr>
            <p:cNvSpPr>
              <a:spLocks/>
            </p:cNvSpPr>
            <p:nvPr/>
          </p:nvSpPr>
          <p:spPr bwMode="auto">
            <a:xfrm>
              <a:off x="3148013" y="1282700"/>
              <a:ext cx="1768475" cy="3448050"/>
            </a:xfrm>
            <a:custGeom>
              <a:avLst/>
              <a:gdLst>
                <a:gd name="T0" fmla="*/ 2147483646 w 450"/>
                <a:gd name="T1" fmla="*/ 2147483646 h 878"/>
                <a:gd name="T2" fmla="*/ 2147483646 w 450"/>
                <a:gd name="T3" fmla="*/ 2147483646 h 878"/>
                <a:gd name="T4" fmla="*/ 2147483646 w 450"/>
                <a:gd name="T5" fmla="*/ 2147483646 h 878"/>
                <a:gd name="T6" fmla="*/ 2147483646 w 450"/>
                <a:gd name="T7" fmla="*/ 2147483646 h 878"/>
                <a:gd name="T8" fmla="*/ 2147483646 w 450"/>
                <a:gd name="T9" fmla="*/ 2147483646 h 878"/>
                <a:gd name="T10" fmla="*/ 2147483646 w 450"/>
                <a:gd name="T11" fmla="*/ 2147483646 h 878"/>
                <a:gd name="T12" fmla="*/ 2147483646 w 450"/>
                <a:gd name="T13" fmla="*/ 2147483646 h 878"/>
                <a:gd name="T14" fmla="*/ 2147483646 w 450"/>
                <a:gd name="T15" fmla="*/ 0 h 878"/>
                <a:gd name="T16" fmla="*/ 2147483646 w 450"/>
                <a:gd name="T17" fmla="*/ 2147483646 h 878"/>
                <a:gd name="T18" fmla="*/ 2147483646 w 450"/>
                <a:gd name="T19" fmla="*/ 2147483646 h 878"/>
                <a:gd name="T20" fmla="*/ 2147483646 w 450"/>
                <a:gd name="T21" fmla="*/ 2147483646 h 878"/>
                <a:gd name="T22" fmla="*/ 2147483646 w 450"/>
                <a:gd name="T23" fmla="*/ 2147483646 h 878"/>
                <a:gd name="T24" fmla="*/ 2147483646 w 450"/>
                <a:gd name="T25" fmla="*/ 2147483646 h 878"/>
                <a:gd name="T26" fmla="*/ 0 w 450"/>
                <a:gd name="T27" fmla="*/ 2147483646 h 878"/>
                <a:gd name="T28" fmla="*/ 0 w 450"/>
                <a:gd name="T29" fmla="*/ 2147483646 h 878"/>
                <a:gd name="T30" fmla="*/ 2147483646 w 450"/>
                <a:gd name="T31" fmla="*/ 2147483646 h 878"/>
                <a:gd name="T32" fmla="*/ 2147483646 w 450"/>
                <a:gd name="T33" fmla="*/ 2147483646 h 87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55" name="Freeform 20">
              <a:extLst>
                <a:ext uri="{FF2B5EF4-FFF2-40B4-BE49-F238E27FC236}">
                  <a16:creationId xmlns="" xmlns:a16="http://schemas.microsoft.com/office/drawing/2014/main" id="{1102B569-35BE-4ED5-8A47-3D7C2D82F940}"/>
                </a:ext>
              </a:extLst>
            </p:cNvPr>
            <p:cNvSpPr>
              <a:spLocks/>
            </p:cNvSpPr>
            <p:nvPr/>
          </p:nvSpPr>
          <p:spPr bwMode="auto">
            <a:xfrm>
              <a:off x="3273426" y="5653088"/>
              <a:ext cx="138113" cy="287338"/>
            </a:xfrm>
            <a:custGeom>
              <a:avLst/>
              <a:gdLst>
                <a:gd name="T0" fmla="*/ 0 w 35"/>
                <a:gd name="T1" fmla="*/ 0 h 73"/>
                <a:gd name="T2" fmla="*/ 2147483646 w 35"/>
                <a:gd name="T3" fmla="*/ 2147483646 h 73"/>
                <a:gd name="T4" fmla="*/ 2147483646 w 35"/>
                <a:gd name="T5" fmla="*/ 2147483646 h 73"/>
                <a:gd name="T6" fmla="*/ 0 w 35"/>
                <a:gd name="T7" fmla="*/ 0 h 7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56" name="Freeform 21">
              <a:extLst>
                <a:ext uri="{FF2B5EF4-FFF2-40B4-BE49-F238E27FC236}">
                  <a16:creationId xmlns="" xmlns:a16="http://schemas.microsoft.com/office/drawing/2014/main" id="{D3A55903-5487-44E2-8CB6-9053A09ABC64}"/>
                </a:ext>
              </a:extLst>
            </p:cNvPr>
            <p:cNvSpPr>
              <a:spLocks/>
            </p:cNvSpPr>
            <p:nvPr/>
          </p:nvSpPr>
          <p:spPr bwMode="auto">
            <a:xfrm>
              <a:off x="3143251" y="4656138"/>
              <a:ext cx="31750" cy="188913"/>
            </a:xfrm>
            <a:custGeom>
              <a:avLst/>
              <a:gdLst>
                <a:gd name="T0" fmla="*/ 2147483646 w 8"/>
                <a:gd name="T1" fmla="*/ 2147483646 h 48"/>
                <a:gd name="T2" fmla="*/ 2147483646 w 8"/>
                <a:gd name="T3" fmla="*/ 2147483646 h 48"/>
                <a:gd name="T4" fmla="*/ 2147483646 w 8"/>
                <a:gd name="T5" fmla="*/ 2147483646 h 48"/>
                <a:gd name="T6" fmla="*/ 2147483646 w 8"/>
                <a:gd name="T7" fmla="*/ 0 h 48"/>
                <a:gd name="T8" fmla="*/ 0 w 8"/>
                <a:gd name="T9" fmla="*/ 2147483646 h 48"/>
                <a:gd name="T10" fmla="*/ 2147483646 w 8"/>
                <a:gd name="T11" fmla="*/ 2147483646 h 4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57" name="Freeform 22">
              <a:extLst>
                <a:ext uri="{FF2B5EF4-FFF2-40B4-BE49-F238E27FC236}">
                  <a16:creationId xmlns="" xmlns:a16="http://schemas.microsoft.com/office/drawing/2014/main" id="{CD51D848-9FA2-499B-85E4-F7FE3F782674}"/>
                </a:ext>
              </a:extLst>
            </p:cNvPr>
            <p:cNvSpPr>
              <a:spLocks/>
            </p:cNvSpPr>
            <p:nvPr/>
          </p:nvSpPr>
          <p:spPr bwMode="auto">
            <a:xfrm>
              <a:off x="3211513" y="5410200"/>
              <a:ext cx="203200" cy="530225"/>
            </a:xfrm>
            <a:custGeom>
              <a:avLst/>
              <a:gdLst>
                <a:gd name="T0" fmla="*/ 2147483646 w 52"/>
                <a:gd name="T1" fmla="*/ 2147483646 h 135"/>
                <a:gd name="T2" fmla="*/ 0 w 52"/>
                <a:gd name="T3" fmla="*/ 0 h 135"/>
                <a:gd name="T4" fmla="*/ 2147483646 w 52"/>
                <a:gd name="T5" fmla="*/ 2147483646 h 135"/>
                <a:gd name="T6" fmla="*/ 2147483646 w 52"/>
                <a:gd name="T7" fmla="*/ 2147483646 h 135"/>
                <a:gd name="T8" fmla="*/ 2147483646 w 52"/>
                <a:gd name="T9" fmla="*/ 2147483646 h 135"/>
                <a:gd name="T10" fmla="*/ 2147483646 w 52"/>
                <a:gd name="T11" fmla="*/ 2147483646 h 135"/>
                <a:gd name="T12" fmla="*/ 2147483646 w 52"/>
                <a:gd name="T13" fmla="*/ 2147483646 h 135"/>
                <a:gd name="T14" fmla="*/ 2147483646 w 52"/>
                <a:gd name="T15" fmla="*/ 2147483646 h 13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grpSp>
      <p:grpSp>
        <p:nvGrpSpPr>
          <p:cNvPr id="1027" name="Group 9">
            <a:extLst>
              <a:ext uri="{FF2B5EF4-FFF2-40B4-BE49-F238E27FC236}">
                <a16:creationId xmlns="" xmlns:a16="http://schemas.microsoft.com/office/drawing/2014/main" id="{4E7AA28D-6BA5-4BC1-AC61-623F7376A259}"/>
              </a:ext>
            </a:extLst>
          </p:cNvPr>
          <p:cNvGrpSpPr>
            <a:grpSpLocks/>
          </p:cNvGrpSpPr>
          <p:nvPr/>
        </p:nvGrpSpPr>
        <p:grpSpPr bwMode="auto">
          <a:xfrm>
            <a:off x="26988" y="0"/>
            <a:ext cx="2357437" cy="6853238"/>
            <a:chOff x="6627813" y="194833"/>
            <a:chExt cx="1952625" cy="5678918"/>
          </a:xfrm>
        </p:grpSpPr>
        <p:sp>
          <p:nvSpPr>
            <p:cNvPr id="1034" name="Freeform 27">
              <a:extLst>
                <a:ext uri="{FF2B5EF4-FFF2-40B4-BE49-F238E27FC236}">
                  <a16:creationId xmlns="" xmlns:a16="http://schemas.microsoft.com/office/drawing/2014/main" id="{062211CF-D250-4DA7-9204-77D77DCE185E}"/>
                </a:ext>
              </a:extLst>
            </p:cNvPr>
            <p:cNvSpPr>
              <a:spLocks/>
            </p:cNvSpPr>
            <p:nvPr/>
          </p:nvSpPr>
          <p:spPr bwMode="auto">
            <a:xfrm>
              <a:off x="6627813" y="194833"/>
              <a:ext cx="409575" cy="3646488"/>
            </a:xfrm>
            <a:custGeom>
              <a:avLst/>
              <a:gdLst>
                <a:gd name="T0" fmla="*/ 2147483646 w 103"/>
                <a:gd name="T1" fmla="*/ 2147483646 h 920"/>
                <a:gd name="T2" fmla="*/ 2147483646 w 103"/>
                <a:gd name="T3" fmla="*/ 2147483646 h 920"/>
                <a:gd name="T4" fmla="*/ 2147483646 w 103"/>
                <a:gd name="T5" fmla="*/ 2147483646 h 920"/>
                <a:gd name="T6" fmla="*/ 2147483646 w 103"/>
                <a:gd name="T7" fmla="*/ 2147483646 h 920"/>
                <a:gd name="T8" fmla="*/ 2147483646 w 103"/>
                <a:gd name="T9" fmla="*/ 2147483646 h 920"/>
                <a:gd name="T10" fmla="*/ 2147483646 w 103"/>
                <a:gd name="T11" fmla="*/ 2147483646 h 920"/>
                <a:gd name="T12" fmla="*/ 2147483646 w 103"/>
                <a:gd name="T13" fmla="*/ 2147483646 h 920"/>
                <a:gd name="T14" fmla="*/ 2147483646 w 103"/>
                <a:gd name="T15" fmla="*/ 2147483646 h 920"/>
                <a:gd name="T16" fmla="*/ 2147483646 w 103"/>
                <a:gd name="T17" fmla="*/ 2147483646 h 920"/>
                <a:gd name="T18" fmla="*/ 2147483646 w 103"/>
                <a:gd name="T19" fmla="*/ 2147483646 h 920"/>
                <a:gd name="T20" fmla="*/ 2147483646 w 103"/>
                <a:gd name="T21" fmla="*/ 2147483646 h 920"/>
                <a:gd name="T22" fmla="*/ 2147483646 w 103"/>
                <a:gd name="T23" fmla="*/ 0 h 920"/>
                <a:gd name="T24" fmla="*/ 0 w 103"/>
                <a:gd name="T25" fmla="*/ 0 h 920"/>
                <a:gd name="T26" fmla="*/ 2147483646 w 103"/>
                <a:gd name="T27" fmla="*/ 2147483646 h 920"/>
                <a:gd name="T28" fmla="*/ 2147483646 w 103"/>
                <a:gd name="T29" fmla="*/ 2147483646 h 92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35" name="Freeform 28">
              <a:extLst>
                <a:ext uri="{FF2B5EF4-FFF2-40B4-BE49-F238E27FC236}">
                  <a16:creationId xmlns="" xmlns:a16="http://schemas.microsoft.com/office/drawing/2014/main" id="{4306AD6E-6BF7-4820-B87B-B324697932E1}"/>
                </a:ext>
              </a:extLst>
            </p:cNvPr>
            <p:cNvSpPr>
              <a:spLocks/>
            </p:cNvSpPr>
            <p:nvPr/>
          </p:nvSpPr>
          <p:spPr bwMode="auto">
            <a:xfrm>
              <a:off x="7061201" y="3771900"/>
              <a:ext cx="350838" cy="1309688"/>
            </a:xfrm>
            <a:custGeom>
              <a:avLst/>
              <a:gdLst>
                <a:gd name="T0" fmla="*/ 2147483646 w 88"/>
                <a:gd name="T1" fmla="*/ 2147483646 h 330"/>
                <a:gd name="T2" fmla="*/ 2147483646 w 88"/>
                <a:gd name="T3" fmla="*/ 2147483646 h 330"/>
                <a:gd name="T4" fmla="*/ 2147483646 w 88"/>
                <a:gd name="T5" fmla="*/ 2147483646 h 330"/>
                <a:gd name="T6" fmla="*/ 2147483646 w 88"/>
                <a:gd name="T7" fmla="*/ 2147483646 h 330"/>
                <a:gd name="T8" fmla="*/ 2147483646 w 88"/>
                <a:gd name="T9" fmla="*/ 2147483646 h 330"/>
                <a:gd name="T10" fmla="*/ 0 w 88"/>
                <a:gd name="T11" fmla="*/ 0 h 330"/>
                <a:gd name="T12" fmla="*/ 2147483646 w 88"/>
                <a:gd name="T13" fmla="*/ 2147483646 h 330"/>
                <a:gd name="T14" fmla="*/ 2147483646 w 88"/>
                <a:gd name="T15" fmla="*/ 2147483646 h 33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36" name="Freeform 29">
              <a:extLst>
                <a:ext uri="{FF2B5EF4-FFF2-40B4-BE49-F238E27FC236}">
                  <a16:creationId xmlns="" xmlns:a16="http://schemas.microsoft.com/office/drawing/2014/main" id="{237CF420-D816-4821-84A1-C67E54BD0EA2}"/>
                </a:ext>
              </a:extLst>
            </p:cNvPr>
            <p:cNvSpPr>
              <a:spLocks/>
            </p:cNvSpPr>
            <p:nvPr/>
          </p:nvSpPr>
          <p:spPr bwMode="auto">
            <a:xfrm>
              <a:off x="7439026" y="5053013"/>
              <a:ext cx="357188" cy="820738"/>
            </a:xfrm>
            <a:custGeom>
              <a:avLst/>
              <a:gdLst>
                <a:gd name="T0" fmla="*/ 2147483646 w 90"/>
                <a:gd name="T1" fmla="*/ 2147483646 h 207"/>
                <a:gd name="T2" fmla="*/ 0 w 90"/>
                <a:gd name="T3" fmla="*/ 0 h 207"/>
                <a:gd name="T4" fmla="*/ 2147483646 w 90"/>
                <a:gd name="T5" fmla="*/ 2147483646 h 207"/>
                <a:gd name="T6" fmla="*/ 2147483646 w 90"/>
                <a:gd name="T7" fmla="*/ 2147483646 h 207"/>
                <a:gd name="T8" fmla="*/ 2147483646 w 90"/>
                <a:gd name="T9" fmla="*/ 2147483646 h 207"/>
                <a:gd name="T10" fmla="*/ 2147483646 w 90"/>
                <a:gd name="T11" fmla="*/ 2147483646 h 207"/>
                <a:gd name="T12" fmla="*/ 2147483646 w 90"/>
                <a:gd name="T13" fmla="*/ 2147483646 h 207"/>
                <a:gd name="T14" fmla="*/ 2147483646 w 90"/>
                <a:gd name="T15" fmla="*/ 2147483646 h 20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37" name="Freeform 30">
              <a:extLst>
                <a:ext uri="{FF2B5EF4-FFF2-40B4-BE49-F238E27FC236}">
                  <a16:creationId xmlns="" xmlns:a16="http://schemas.microsoft.com/office/drawing/2014/main" id="{3E154A2C-73A7-43CF-A5A6-C0736595D772}"/>
                </a:ext>
              </a:extLst>
            </p:cNvPr>
            <p:cNvSpPr>
              <a:spLocks/>
            </p:cNvSpPr>
            <p:nvPr/>
          </p:nvSpPr>
          <p:spPr bwMode="auto">
            <a:xfrm>
              <a:off x="7037388" y="3811588"/>
              <a:ext cx="457200" cy="1852613"/>
            </a:xfrm>
            <a:custGeom>
              <a:avLst/>
              <a:gdLst>
                <a:gd name="T0" fmla="*/ 2147483646 w 115"/>
                <a:gd name="T1" fmla="*/ 2147483646 h 467"/>
                <a:gd name="T2" fmla="*/ 2147483646 w 115"/>
                <a:gd name="T3" fmla="*/ 2147483646 h 467"/>
                <a:gd name="T4" fmla="*/ 2147483646 w 115"/>
                <a:gd name="T5" fmla="*/ 2147483646 h 467"/>
                <a:gd name="T6" fmla="*/ 2147483646 w 115"/>
                <a:gd name="T7" fmla="*/ 2147483646 h 467"/>
                <a:gd name="T8" fmla="*/ 0 w 115"/>
                <a:gd name="T9" fmla="*/ 0 h 467"/>
                <a:gd name="T10" fmla="*/ 2147483646 w 115"/>
                <a:gd name="T11" fmla="*/ 2147483646 h 467"/>
                <a:gd name="T12" fmla="*/ 2147483646 w 115"/>
                <a:gd name="T13" fmla="*/ 2147483646 h 467"/>
                <a:gd name="T14" fmla="*/ 2147483646 w 115"/>
                <a:gd name="T15" fmla="*/ 2147483646 h 467"/>
                <a:gd name="T16" fmla="*/ 2147483646 w 115"/>
                <a:gd name="T17" fmla="*/ 2147483646 h 467"/>
                <a:gd name="T18" fmla="*/ 2147483646 w 115"/>
                <a:gd name="T19" fmla="*/ 2147483646 h 467"/>
                <a:gd name="T20" fmla="*/ 2147483646 w 115"/>
                <a:gd name="T21" fmla="*/ 2147483646 h 46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38" name="Freeform 31">
              <a:extLst>
                <a:ext uri="{FF2B5EF4-FFF2-40B4-BE49-F238E27FC236}">
                  <a16:creationId xmlns="" xmlns:a16="http://schemas.microsoft.com/office/drawing/2014/main" id="{CAEED2C7-92AD-456A-BCB2-93515F3FC4D5}"/>
                </a:ext>
              </a:extLst>
            </p:cNvPr>
            <p:cNvSpPr>
              <a:spLocks/>
            </p:cNvSpPr>
            <p:nvPr/>
          </p:nvSpPr>
          <p:spPr bwMode="auto">
            <a:xfrm>
              <a:off x="6992938" y="1263650"/>
              <a:ext cx="144463" cy="2508250"/>
            </a:xfrm>
            <a:custGeom>
              <a:avLst/>
              <a:gdLst>
                <a:gd name="T0" fmla="*/ 2147483646 w 36"/>
                <a:gd name="T1" fmla="*/ 2147483646 h 633"/>
                <a:gd name="T2" fmla="*/ 2147483646 w 36"/>
                <a:gd name="T3" fmla="*/ 2147483646 h 633"/>
                <a:gd name="T4" fmla="*/ 2147483646 w 36"/>
                <a:gd name="T5" fmla="*/ 2147483646 h 633"/>
                <a:gd name="T6" fmla="*/ 2147483646 w 36"/>
                <a:gd name="T7" fmla="*/ 2147483646 h 633"/>
                <a:gd name="T8" fmla="*/ 2147483646 w 36"/>
                <a:gd name="T9" fmla="*/ 2147483646 h 633"/>
                <a:gd name="T10" fmla="*/ 2147483646 w 36"/>
                <a:gd name="T11" fmla="*/ 0 h 633"/>
                <a:gd name="T12" fmla="*/ 2147483646 w 36"/>
                <a:gd name="T13" fmla="*/ 0 h 633"/>
                <a:gd name="T14" fmla="*/ 2147483646 w 36"/>
                <a:gd name="T15" fmla="*/ 2147483646 h 633"/>
                <a:gd name="T16" fmla="*/ 2147483646 w 36"/>
                <a:gd name="T17" fmla="*/ 2147483646 h 633"/>
                <a:gd name="T18" fmla="*/ 2147483646 w 36"/>
                <a:gd name="T19" fmla="*/ 2147483646 h 633"/>
                <a:gd name="T20" fmla="*/ 2147483646 w 36"/>
                <a:gd name="T21" fmla="*/ 2147483646 h 633"/>
                <a:gd name="T22" fmla="*/ 2147483646 w 36"/>
                <a:gd name="T23" fmla="*/ 2147483646 h 633"/>
                <a:gd name="T24" fmla="*/ 2147483646 w 36"/>
                <a:gd name="T25" fmla="*/ 2147483646 h 63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39" name="Freeform 32">
              <a:extLst>
                <a:ext uri="{FF2B5EF4-FFF2-40B4-BE49-F238E27FC236}">
                  <a16:creationId xmlns="" xmlns:a16="http://schemas.microsoft.com/office/drawing/2014/main" id="{F6C59A4A-6992-4E43-90B7-8C3EA1FB7028}"/>
                </a:ext>
              </a:extLst>
            </p:cNvPr>
            <p:cNvSpPr>
              <a:spLocks/>
            </p:cNvSpPr>
            <p:nvPr/>
          </p:nvSpPr>
          <p:spPr bwMode="auto">
            <a:xfrm>
              <a:off x="7526338" y="5640388"/>
              <a:ext cx="111125" cy="233363"/>
            </a:xfrm>
            <a:custGeom>
              <a:avLst/>
              <a:gdLst>
                <a:gd name="T0" fmla="*/ 2147483646 w 28"/>
                <a:gd name="T1" fmla="*/ 2147483646 h 59"/>
                <a:gd name="T2" fmla="*/ 2147483646 w 28"/>
                <a:gd name="T3" fmla="*/ 2147483646 h 59"/>
                <a:gd name="T4" fmla="*/ 0 w 28"/>
                <a:gd name="T5" fmla="*/ 0 h 59"/>
                <a:gd name="T6" fmla="*/ 2147483646 w 28"/>
                <a:gd name="T7" fmla="*/ 2147483646 h 5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40" name="Freeform 33">
              <a:extLst>
                <a:ext uri="{FF2B5EF4-FFF2-40B4-BE49-F238E27FC236}">
                  <a16:creationId xmlns="" xmlns:a16="http://schemas.microsoft.com/office/drawing/2014/main" id="{9ADE01D3-9ACC-4824-A185-3F819412B98D}"/>
                </a:ext>
              </a:extLst>
            </p:cNvPr>
            <p:cNvSpPr>
              <a:spLocks/>
            </p:cNvSpPr>
            <p:nvPr/>
          </p:nvSpPr>
          <p:spPr bwMode="auto">
            <a:xfrm>
              <a:off x="7021513" y="3598863"/>
              <a:ext cx="68263" cy="423863"/>
            </a:xfrm>
            <a:custGeom>
              <a:avLst/>
              <a:gdLst>
                <a:gd name="T0" fmla="*/ 2147483646 w 17"/>
                <a:gd name="T1" fmla="*/ 2147483646 h 107"/>
                <a:gd name="T2" fmla="*/ 2147483646 w 17"/>
                <a:gd name="T3" fmla="*/ 2147483646 h 107"/>
                <a:gd name="T4" fmla="*/ 2147483646 w 17"/>
                <a:gd name="T5" fmla="*/ 2147483646 h 107"/>
                <a:gd name="T6" fmla="*/ 2147483646 w 17"/>
                <a:gd name="T7" fmla="*/ 2147483646 h 107"/>
                <a:gd name="T8" fmla="*/ 0 w 17"/>
                <a:gd name="T9" fmla="*/ 0 h 107"/>
                <a:gd name="T10" fmla="*/ 0 w 17"/>
                <a:gd name="T11" fmla="*/ 2147483646 h 107"/>
                <a:gd name="T12" fmla="*/ 2147483646 w 17"/>
                <a:gd name="T13" fmla="*/ 2147483646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41" name="Freeform 34">
              <a:extLst>
                <a:ext uri="{FF2B5EF4-FFF2-40B4-BE49-F238E27FC236}">
                  <a16:creationId xmlns="" xmlns:a16="http://schemas.microsoft.com/office/drawing/2014/main" id="{E1AF83C3-54FA-40F8-899F-25380A2DDB25}"/>
                </a:ext>
              </a:extLst>
            </p:cNvPr>
            <p:cNvSpPr>
              <a:spLocks/>
            </p:cNvSpPr>
            <p:nvPr/>
          </p:nvSpPr>
          <p:spPr bwMode="auto">
            <a:xfrm>
              <a:off x="7412038" y="2801938"/>
              <a:ext cx="1168400" cy="2251075"/>
            </a:xfrm>
            <a:custGeom>
              <a:avLst/>
              <a:gdLst>
                <a:gd name="T0" fmla="*/ 2147483646 w 294"/>
                <a:gd name="T1" fmla="*/ 2147483646 h 568"/>
                <a:gd name="T2" fmla="*/ 2147483646 w 294"/>
                <a:gd name="T3" fmla="*/ 2147483646 h 568"/>
                <a:gd name="T4" fmla="*/ 2147483646 w 294"/>
                <a:gd name="T5" fmla="*/ 2147483646 h 568"/>
                <a:gd name="T6" fmla="*/ 2147483646 w 294"/>
                <a:gd name="T7" fmla="*/ 2147483646 h 568"/>
                <a:gd name="T8" fmla="*/ 2147483646 w 294"/>
                <a:gd name="T9" fmla="*/ 2147483646 h 568"/>
                <a:gd name="T10" fmla="*/ 2147483646 w 294"/>
                <a:gd name="T11" fmla="*/ 2147483646 h 568"/>
                <a:gd name="T12" fmla="*/ 2147483646 w 294"/>
                <a:gd name="T13" fmla="*/ 0 h 568"/>
                <a:gd name="T14" fmla="*/ 2147483646 w 294"/>
                <a:gd name="T15" fmla="*/ 0 h 568"/>
                <a:gd name="T16" fmla="*/ 2147483646 w 294"/>
                <a:gd name="T17" fmla="*/ 2147483646 h 568"/>
                <a:gd name="T18" fmla="*/ 2147483646 w 294"/>
                <a:gd name="T19" fmla="*/ 2147483646 h 568"/>
                <a:gd name="T20" fmla="*/ 2147483646 w 294"/>
                <a:gd name="T21" fmla="*/ 2147483646 h 568"/>
                <a:gd name="T22" fmla="*/ 2147483646 w 294"/>
                <a:gd name="T23" fmla="*/ 2147483646 h 568"/>
                <a:gd name="T24" fmla="*/ 2147483646 w 294"/>
                <a:gd name="T25" fmla="*/ 2147483646 h 568"/>
                <a:gd name="T26" fmla="*/ 0 w 294"/>
                <a:gd name="T27" fmla="*/ 2147483646 h 568"/>
                <a:gd name="T28" fmla="*/ 2147483646 w 294"/>
                <a:gd name="T29" fmla="*/ 2147483646 h 568"/>
                <a:gd name="T30" fmla="*/ 2147483646 w 294"/>
                <a:gd name="T31" fmla="*/ 2147483646 h 56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42" name="Freeform 35">
              <a:extLst>
                <a:ext uri="{FF2B5EF4-FFF2-40B4-BE49-F238E27FC236}">
                  <a16:creationId xmlns="" xmlns:a16="http://schemas.microsoft.com/office/drawing/2014/main" id="{0F1681A0-9D91-48D6-8790-785258916860}"/>
                </a:ext>
              </a:extLst>
            </p:cNvPr>
            <p:cNvSpPr>
              <a:spLocks/>
            </p:cNvSpPr>
            <p:nvPr/>
          </p:nvSpPr>
          <p:spPr bwMode="auto">
            <a:xfrm>
              <a:off x="7494588" y="5664200"/>
              <a:ext cx="100013" cy="209550"/>
            </a:xfrm>
            <a:custGeom>
              <a:avLst/>
              <a:gdLst>
                <a:gd name="T0" fmla="*/ 0 w 25"/>
                <a:gd name="T1" fmla="*/ 0 h 53"/>
                <a:gd name="T2" fmla="*/ 2147483646 w 25"/>
                <a:gd name="T3" fmla="*/ 2147483646 h 53"/>
                <a:gd name="T4" fmla="*/ 2147483646 w 25"/>
                <a:gd name="T5" fmla="*/ 2147483646 h 53"/>
                <a:gd name="T6" fmla="*/ 0 w 25"/>
                <a:gd name="T7" fmla="*/ 0 h 5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43" name="Freeform 36">
              <a:extLst>
                <a:ext uri="{FF2B5EF4-FFF2-40B4-BE49-F238E27FC236}">
                  <a16:creationId xmlns="" xmlns:a16="http://schemas.microsoft.com/office/drawing/2014/main" id="{B0072140-1A0C-4A45-8270-E9D8D3E5C812}"/>
                </a:ext>
              </a:extLst>
            </p:cNvPr>
            <p:cNvSpPr>
              <a:spLocks/>
            </p:cNvSpPr>
            <p:nvPr/>
          </p:nvSpPr>
          <p:spPr bwMode="auto">
            <a:xfrm>
              <a:off x="7412038" y="5081588"/>
              <a:ext cx="114300" cy="558800"/>
            </a:xfrm>
            <a:custGeom>
              <a:avLst/>
              <a:gdLst>
                <a:gd name="T0" fmla="*/ 0 w 29"/>
                <a:gd name="T1" fmla="*/ 0 h 141"/>
                <a:gd name="T2" fmla="*/ 2147483646 w 29"/>
                <a:gd name="T3" fmla="*/ 2147483646 h 141"/>
                <a:gd name="T4" fmla="*/ 2147483646 w 29"/>
                <a:gd name="T5" fmla="*/ 2147483646 h 141"/>
                <a:gd name="T6" fmla="*/ 2147483646 w 29"/>
                <a:gd name="T7" fmla="*/ 2147483646 h 141"/>
                <a:gd name="T8" fmla="*/ 2147483646 w 29"/>
                <a:gd name="T9" fmla="*/ 2147483646 h 141"/>
                <a:gd name="T10" fmla="*/ 2147483646 w 29"/>
                <a:gd name="T11" fmla="*/ 2147483646 h 141"/>
                <a:gd name="T12" fmla="*/ 2147483646 w 29"/>
                <a:gd name="T13" fmla="*/ 2147483646 h 141"/>
                <a:gd name="T14" fmla="*/ 0 w 29"/>
                <a:gd name="T15" fmla="*/ 0 h 14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44" name="Freeform 37">
              <a:extLst>
                <a:ext uri="{FF2B5EF4-FFF2-40B4-BE49-F238E27FC236}">
                  <a16:creationId xmlns="" xmlns:a16="http://schemas.microsoft.com/office/drawing/2014/main" id="{7657CBB2-4FA8-41F2-B2C5-4F01977E8951}"/>
                </a:ext>
              </a:extLst>
            </p:cNvPr>
            <p:cNvSpPr>
              <a:spLocks/>
            </p:cNvSpPr>
            <p:nvPr/>
          </p:nvSpPr>
          <p:spPr bwMode="auto">
            <a:xfrm>
              <a:off x="7412038" y="4978400"/>
              <a:ext cx="31750" cy="188913"/>
            </a:xfrm>
            <a:custGeom>
              <a:avLst/>
              <a:gdLst>
                <a:gd name="T0" fmla="*/ 0 w 8"/>
                <a:gd name="T1" fmla="*/ 2147483646 h 48"/>
                <a:gd name="T2" fmla="*/ 2147483646 w 8"/>
                <a:gd name="T3" fmla="*/ 2147483646 h 48"/>
                <a:gd name="T4" fmla="*/ 2147483646 w 8"/>
                <a:gd name="T5" fmla="*/ 2147483646 h 48"/>
                <a:gd name="T6" fmla="*/ 2147483646 w 8"/>
                <a:gd name="T7" fmla="*/ 2147483646 h 48"/>
                <a:gd name="T8" fmla="*/ 0 w 8"/>
                <a:gd name="T9" fmla="*/ 0 h 48"/>
                <a:gd name="T10" fmla="*/ 0 w 8"/>
                <a:gd name="T11" fmla="*/ 2147483646 h 48"/>
                <a:gd name="T12" fmla="*/ 0 w 8"/>
                <a:gd name="T13" fmla="*/ 2147483646 h 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45" name="Freeform 38">
              <a:extLst>
                <a:ext uri="{FF2B5EF4-FFF2-40B4-BE49-F238E27FC236}">
                  <a16:creationId xmlns="" xmlns:a16="http://schemas.microsoft.com/office/drawing/2014/main" id="{B671BFC7-F763-434E-B2D0-CFE83E35C05C}"/>
                </a:ext>
              </a:extLst>
            </p:cNvPr>
            <p:cNvSpPr>
              <a:spLocks/>
            </p:cNvSpPr>
            <p:nvPr/>
          </p:nvSpPr>
          <p:spPr bwMode="auto">
            <a:xfrm>
              <a:off x="7439026" y="5434013"/>
              <a:ext cx="174625" cy="439738"/>
            </a:xfrm>
            <a:custGeom>
              <a:avLst/>
              <a:gdLst>
                <a:gd name="T0" fmla="*/ 2147483646 w 44"/>
                <a:gd name="T1" fmla="*/ 2147483646 h 111"/>
                <a:gd name="T2" fmla="*/ 0 w 44"/>
                <a:gd name="T3" fmla="*/ 0 h 111"/>
                <a:gd name="T4" fmla="*/ 2147483646 w 44"/>
                <a:gd name="T5" fmla="*/ 2147483646 h 111"/>
                <a:gd name="T6" fmla="*/ 2147483646 w 44"/>
                <a:gd name="T7" fmla="*/ 2147483646 h 111"/>
                <a:gd name="T8" fmla="*/ 2147483646 w 44"/>
                <a:gd name="T9" fmla="*/ 2147483646 h 111"/>
                <a:gd name="T10" fmla="*/ 2147483646 w 44"/>
                <a:gd name="T11" fmla="*/ 2147483646 h 111"/>
                <a:gd name="T12" fmla="*/ 2147483646 w 44"/>
                <a:gd name="T13" fmla="*/ 2147483646 h 111"/>
                <a:gd name="T14" fmla="*/ 2147483646 w 44"/>
                <a:gd name="T15" fmla="*/ 2147483646 h 11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grpSp>
      <p:sp>
        <p:nvSpPr>
          <p:cNvPr id="7" name="Rectangle 6">
            <a:extLst>
              <a:ext uri="{FF2B5EF4-FFF2-40B4-BE49-F238E27FC236}">
                <a16:creationId xmlns="" xmlns:a16="http://schemas.microsoft.com/office/drawing/2014/main" id="{D98CCB7D-E36F-4D52-90C0-2E2A21BED4B6}"/>
              </a:ext>
            </a:extLst>
          </p:cNvPr>
          <p:cNvSpPr/>
          <p:nvPr/>
        </p:nvSpPr>
        <p:spPr>
          <a:xfrm>
            <a:off x="0" y="0"/>
            <a:ext cx="182563"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029" name="Title Placeholder 1">
            <a:extLst>
              <a:ext uri="{FF2B5EF4-FFF2-40B4-BE49-F238E27FC236}">
                <a16:creationId xmlns="" xmlns:a16="http://schemas.microsoft.com/office/drawing/2014/main" id="{27DE15BE-203C-4902-8D00-AAFFE6DDCD1A}"/>
              </a:ext>
            </a:extLst>
          </p:cNvPr>
          <p:cNvSpPr>
            <a:spLocks noGrp="1" noChangeArrowheads="1"/>
          </p:cNvSpPr>
          <p:nvPr>
            <p:ph type="title"/>
          </p:nvPr>
        </p:nvSpPr>
        <p:spPr bwMode="auto">
          <a:xfrm>
            <a:off x="2592388" y="623888"/>
            <a:ext cx="8912225" cy="1281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30" name="Text Placeholder 2">
            <a:extLst>
              <a:ext uri="{FF2B5EF4-FFF2-40B4-BE49-F238E27FC236}">
                <a16:creationId xmlns="" xmlns:a16="http://schemas.microsoft.com/office/drawing/2014/main" id="{12570D9A-BC87-40B6-AA66-7ED1FB9B3BD3}"/>
              </a:ext>
            </a:extLst>
          </p:cNvPr>
          <p:cNvSpPr>
            <a:spLocks noGrp="1" noChangeArrowheads="1"/>
          </p:cNvSpPr>
          <p:nvPr>
            <p:ph type="body" idx="1"/>
          </p:nvPr>
        </p:nvSpPr>
        <p:spPr bwMode="auto">
          <a:xfrm>
            <a:off x="2589213" y="2133600"/>
            <a:ext cx="8915400" cy="3886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 xmlns:a16="http://schemas.microsoft.com/office/drawing/2014/main" id="{F1B4C496-EC28-4B66-9E41-4ED7E48CA11D}"/>
              </a:ext>
            </a:extLst>
          </p:cNvPr>
          <p:cNvSpPr>
            <a:spLocks noGrp="1"/>
          </p:cNvSpPr>
          <p:nvPr>
            <p:ph type="dt" sz="half" idx="2"/>
          </p:nvPr>
        </p:nvSpPr>
        <p:spPr>
          <a:xfrm>
            <a:off x="10361613" y="6130925"/>
            <a:ext cx="1146175" cy="369888"/>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tx1">
                    <a:tint val="75000"/>
                  </a:schemeClr>
                </a:solidFill>
                <a:latin typeface="+mn-lt"/>
              </a:defRPr>
            </a:lvl1pPr>
          </a:lstStyle>
          <a:p>
            <a:pPr>
              <a:defRPr/>
            </a:pPr>
            <a:fld id="{BAF17606-06CE-4479-9B8C-B35BE212B9FD}" type="datetimeFigureOut">
              <a:rPr lang="en-US"/>
              <a:pPr>
                <a:defRPr/>
              </a:pPr>
              <a:t>27/09/2019</a:t>
            </a:fld>
            <a:endParaRPr lang="en-US"/>
          </a:p>
        </p:txBody>
      </p:sp>
      <p:sp>
        <p:nvSpPr>
          <p:cNvPr id="5" name="Footer Placeholder 4">
            <a:extLst>
              <a:ext uri="{FF2B5EF4-FFF2-40B4-BE49-F238E27FC236}">
                <a16:creationId xmlns="" xmlns:a16="http://schemas.microsoft.com/office/drawing/2014/main" id="{71B3E98F-8528-4A77-8B78-C0C502553664}"/>
              </a:ext>
            </a:extLst>
          </p:cNvPr>
          <p:cNvSpPr>
            <a:spLocks noGrp="1"/>
          </p:cNvSpPr>
          <p:nvPr>
            <p:ph type="ftr" sz="quarter" idx="3"/>
          </p:nvPr>
        </p:nvSpPr>
        <p:spPr>
          <a:xfrm>
            <a:off x="2589213" y="6135688"/>
            <a:ext cx="76200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 xmlns:a16="http://schemas.microsoft.com/office/drawing/2014/main" id="{6357E451-F350-48CE-89C3-9290911F8B23}"/>
              </a:ext>
            </a:extLst>
          </p:cNvPr>
          <p:cNvSpPr>
            <a:spLocks noGrp="1"/>
          </p:cNvSpPr>
          <p:nvPr>
            <p:ph type="sldNum" sz="quarter" idx="4"/>
          </p:nvPr>
        </p:nvSpPr>
        <p:spPr bwMode="gray">
          <a:xfrm>
            <a:off x="531813" y="787400"/>
            <a:ext cx="779462"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2000">
                <a:solidFill>
                  <a:srgbClr val="FEFFFF"/>
                </a:solidFill>
              </a:defRPr>
            </a:lvl1pPr>
          </a:lstStyle>
          <a:p>
            <a:pPr>
              <a:defRPr/>
            </a:pPr>
            <a:fld id="{870E7ED3-D0B5-448A-B547-9189AF86550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905" r:id="rId1"/>
    <p:sldLayoutId id="2147483906" r:id="rId2"/>
    <p:sldLayoutId id="2147483907" r:id="rId3"/>
    <p:sldLayoutId id="2147483908" r:id="rId4"/>
    <p:sldLayoutId id="2147483909" r:id="rId5"/>
    <p:sldLayoutId id="2147483910" r:id="rId6"/>
    <p:sldLayoutId id="2147483911" r:id="rId7"/>
    <p:sldLayoutId id="2147483912" r:id="rId8"/>
    <p:sldLayoutId id="2147483913" r:id="rId9"/>
    <p:sldLayoutId id="2147483914" r:id="rId10"/>
    <p:sldLayoutId id="2147483915" r:id="rId11"/>
    <p:sldLayoutId id="2147483916" r:id="rId12"/>
    <p:sldLayoutId id="2147483917" r:id="rId13"/>
    <p:sldLayoutId id="2147483918" r:id="rId14"/>
    <p:sldLayoutId id="2147483919" r:id="rId15"/>
    <p:sldLayoutId id="2147483920" r:id="rId16"/>
  </p:sldLayoutIdLst>
  <p:txStyles>
    <p:titleStyle>
      <a:lvl1pPr algn="l" defTabSz="457200" rtl="0" eaLnBrk="0" fontAlgn="base" hangingPunct="0">
        <a:spcBef>
          <a:spcPct val="0"/>
        </a:spcBef>
        <a:spcAft>
          <a:spcPct val="0"/>
        </a:spcAft>
        <a:defRPr sz="3600" kern="1200">
          <a:solidFill>
            <a:srgbClr val="262626"/>
          </a:solidFill>
          <a:latin typeface="+mj-lt"/>
          <a:ea typeface="+mj-ea"/>
          <a:cs typeface="+mj-cs"/>
        </a:defRPr>
      </a:lvl1pPr>
      <a:lvl2pPr algn="l" defTabSz="457200" rtl="0" eaLnBrk="0" fontAlgn="base" hangingPunct="0">
        <a:spcBef>
          <a:spcPct val="0"/>
        </a:spcBef>
        <a:spcAft>
          <a:spcPct val="0"/>
        </a:spcAft>
        <a:defRPr sz="3600">
          <a:solidFill>
            <a:srgbClr val="262626"/>
          </a:solidFill>
          <a:latin typeface="Century Gothic" panose="020B0502020202020204" pitchFamily="34" charset="0"/>
        </a:defRPr>
      </a:lvl2pPr>
      <a:lvl3pPr algn="l" defTabSz="457200" rtl="0" eaLnBrk="0" fontAlgn="base" hangingPunct="0">
        <a:spcBef>
          <a:spcPct val="0"/>
        </a:spcBef>
        <a:spcAft>
          <a:spcPct val="0"/>
        </a:spcAft>
        <a:defRPr sz="3600">
          <a:solidFill>
            <a:srgbClr val="262626"/>
          </a:solidFill>
          <a:latin typeface="Century Gothic" panose="020B0502020202020204" pitchFamily="34" charset="0"/>
        </a:defRPr>
      </a:lvl3pPr>
      <a:lvl4pPr algn="l" defTabSz="457200" rtl="0" eaLnBrk="0" fontAlgn="base" hangingPunct="0">
        <a:spcBef>
          <a:spcPct val="0"/>
        </a:spcBef>
        <a:spcAft>
          <a:spcPct val="0"/>
        </a:spcAft>
        <a:defRPr sz="3600">
          <a:solidFill>
            <a:srgbClr val="262626"/>
          </a:solidFill>
          <a:latin typeface="Century Gothic" panose="020B0502020202020204" pitchFamily="34" charset="0"/>
        </a:defRPr>
      </a:lvl4pPr>
      <a:lvl5pPr algn="l" defTabSz="457200" rtl="0" eaLnBrk="0" fontAlgn="base" hangingPunct="0">
        <a:spcBef>
          <a:spcPct val="0"/>
        </a:spcBef>
        <a:spcAft>
          <a:spcPct val="0"/>
        </a:spcAft>
        <a:defRPr sz="3600">
          <a:solidFill>
            <a:srgbClr val="262626"/>
          </a:solidFill>
          <a:latin typeface="Century Gothic" panose="020B0502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9687" y="-1"/>
            <a:ext cx="10522226" cy="1457739"/>
          </a:xfrm>
        </p:spPr>
        <p:txBody>
          <a:bodyPr/>
          <a:lstStyle/>
          <a:p>
            <a:pPr algn="ctr"/>
            <a:r>
              <a:rPr lang="en-US" b="1" smtClean="0">
                <a:solidFill>
                  <a:srgbClr val="002060"/>
                </a:solidFill>
                <a:latin typeface="Times New Roman" panose="02020603050405020304" pitchFamily="18" charset="0"/>
                <a:cs typeface="Times New Roman" panose="02020603050405020304" pitchFamily="18" charset="0"/>
              </a:rPr>
              <a:t>UBND QUẬN TÂN BÌNH </a:t>
            </a:r>
            <a:br>
              <a:rPr lang="en-US" b="1" smtClean="0">
                <a:solidFill>
                  <a:srgbClr val="002060"/>
                </a:solidFill>
                <a:latin typeface="Times New Roman" panose="02020603050405020304" pitchFamily="18" charset="0"/>
                <a:cs typeface="Times New Roman" panose="02020603050405020304" pitchFamily="18" charset="0"/>
              </a:rPr>
            </a:br>
            <a:r>
              <a:rPr lang="en-US" b="1" smtClean="0">
                <a:solidFill>
                  <a:srgbClr val="002060"/>
                </a:solidFill>
                <a:latin typeface="Times New Roman" panose="02020603050405020304" pitchFamily="18" charset="0"/>
                <a:cs typeface="Times New Roman" panose="02020603050405020304" pitchFamily="18" charset="0"/>
              </a:rPr>
              <a:t>PHÒNG GIÁO DỤC VÀ ĐÀO TẠO </a:t>
            </a:r>
            <a:endParaRPr lang="en-US"/>
          </a:p>
        </p:txBody>
      </p:sp>
      <p:sp>
        <p:nvSpPr>
          <p:cNvPr id="3" name="Content Placeholder 2"/>
          <p:cNvSpPr>
            <a:spLocks noGrp="1"/>
          </p:cNvSpPr>
          <p:nvPr>
            <p:ph idx="1"/>
          </p:nvPr>
        </p:nvSpPr>
        <p:spPr>
          <a:xfrm>
            <a:off x="145774" y="1457738"/>
            <a:ext cx="12046226" cy="5208105"/>
          </a:xfrm>
        </p:spPr>
        <p:txBody>
          <a:bodyPr/>
          <a:lstStyle/>
          <a:p>
            <a:pPr marL="0" indent="0" algn="ctr">
              <a:buNone/>
            </a:pPr>
            <a:r>
              <a:rPr lang="en-US" sz="6000" b="1" smtClean="0">
                <a:solidFill>
                  <a:srgbClr val="FF0000"/>
                </a:solidFill>
                <a:latin typeface="Times New Roman" panose="02020603050405020304" pitchFamily="18" charset="0"/>
              </a:rPr>
              <a:t>CHUYÊN ĐỀ TOÁN </a:t>
            </a:r>
          </a:p>
          <a:p>
            <a:pPr marL="0" indent="0" algn="ctr">
              <a:lnSpc>
                <a:spcPct val="150000"/>
              </a:lnSpc>
              <a:spcBef>
                <a:spcPts val="0"/>
              </a:spcBef>
              <a:buNone/>
            </a:pPr>
            <a:r>
              <a:rPr lang="en-US" sz="4600" b="1" smtClean="0">
                <a:solidFill>
                  <a:srgbClr val="0070C0"/>
                </a:solidFill>
                <a:latin typeface="Times New Roman" panose="02020603050405020304" pitchFamily="18" charset="0"/>
              </a:rPr>
              <a:t>“DẠY HỌC THEO HƯỚNG TÍCH CỰC HÓA HOẠT ĐỘNG CỦA HỌC SINH”.</a:t>
            </a:r>
          </a:p>
          <a:p>
            <a:pPr marL="0" indent="0" algn="ctr">
              <a:lnSpc>
                <a:spcPct val="150000"/>
              </a:lnSpc>
              <a:spcBef>
                <a:spcPts val="0"/>
              </a:spcBef>
              <a:buNone/>
            </a:pPr>
            <a:r>
              <a:rPr lang="en-US" sz="4600" b="1" smtClean="0">
                <a:solidFill>
                  <a:srgbClr val="0070C0"/>
                </a:solidFill>
                <a:latin typeface="Times New Roman" panose="02020603050405020304" pitchFamily="18" charset="0"/>
              </a:rPr>
              <a:t>CẤP TIỂU HỌC – NĂM HỌC 2019-2020.</a:t>
            </a:r>
          </a:p>
          <a:p>
            <a:pPr marL="0" indent="0" algn="ctr">
              <a:lnSpc>
                <a:spcPct val="150000"/>
              </a:lnSpc>
              <a:spcBef>
                <a:spcPts val="0"/>
              </a:spcBef>
              <a:buNone/>
            </a:pPr>
            <a:r>
              <a:rPr lang="en-US" sz="3600" b="1" i="1" smtClean="0">
                <a:solidFill>
                  <a:srgbClr val="00B050"/>
                </a:solidFill>
                <a:latin typeface="Times New Roman" panose="02020603050405020304" pitchFamily="18" charset="0"/>
              </a:rPr>
              <a:t>Tân Bình, ngày 13 tháng 9 năm 2019</a:t>
            </a:r>
            <a:endParaRPr lang="en-US" sz="3600" b="1" i="1">
              <a:solidFill>
                <a:srgbClr val="00B050"/>
              </a:solidFill>
              <a:latin typeface="Times New Roman" panose="02020603050405020304" pitchFamily="18" charset="0"/>
            </a:endParaRPr>
          </a:p>
          <a:p>
            <a:pPr marL="0" indent="0">
              <a:buNone/>
            </a:pPr>
            <a:endParaRPr lang="en-US" sz="4000" smtClean="0">
              <a:latin typeface="Times New Roman" panose="02020603050405020304" pitchFamily="18" charset="0"/>
            </a:endParaRPr>
          </a:p>
        </p:txBody>
      </p:sp>
      <p:cxnSp>
        <p:nvCxnSpPr>
          <p:cNvPr id="5" name="Straight Connector 4"/>
          <p:cNvCxnSpPr/>
          <p:nvPr/>
        </p:nvCxnSpPr>
        <p:spPr>
          <a:xfrm>
            <a:off x="4890052" y="1139687"/>
            <a:ext cx="3631096"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9583409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 xmlns:a16="http://schemas.microsoft.com/office/drawing/2014/main" id="{2008F912-1771-49DF-BBDD-24B26FF41F33}"/>
              </a:ext>
            </a:extLst>
          </p:cNvPr>
          <p:cNvSpPr>
            <a:spLocks noGrp="1" noChangeArrowheads="1"/>
          </p:cNvSpPr>
          <p:nvPr>
            <p:ph type="body" idx="1"/>
          </p:nvPr>
        </p:nvSpPr>
        <p:spPr>
          <a:xfrm>
            <a:off x="2589213" y="2133600"/>
            <a:ext cx="8915400" cy="3778250"/>
          </a:xfrm>
        </p:spPr>
        <p:txBody>
          <a:bodyPr/>
          <a:lstStyle/>
          <a:p>
            <a:endParaRPr lang="en-US" altLang="en-US"/>
          </a:p>
        </p:txBody>
      </p:sp>
      <p:pic>
        <p:nvPicPr>
          <p:cNvPr id="25603" name="Picture 3" descr="Ti_le_luu_tru_thong_tin">
            <a:extLst>
              <a:ext uri="{FF2B5EF4-FFF2-40B4-BE49-F238E27FC236}">
                <a16:creationId xmlns="" xmlns:a16="http://schemas.microsoft.com/office/drawing/2014/main" id="{43686D80-456D-48F4-81BE-7E6E952E5B31}"/>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649413" y="-26504"/>
            <a:ext cx="10542587" cy="6750050"/>
          </a:xfrm>
          <a:prstGeom prst="rect">
            <a:avLst/>
          </a:prstGeom>
          <a:solidFill>
            <a:srgbClr val="92D050"/>
          </a:solidFill>
          <a:ln w="9525">
            <a:solidFill>
              <a:srgbClr val="00B0F0"/>
            </a:solidFill>
            <a:miter lim="800000"/>
            <a:headEnd/>
            <a:tailEnd/>
          </a:ln>
        </p:spPr>
      </p:pic>
      <p:sp>
        <p:nvSpPr>
          <p:cNvPr id="2" name="Date Placeholder 1">
            <a:extLst>
              <a:ext uri="{FF2B5EF4-FFF2-40B4-BE49-F238E27FC236}">
                <a16:creationId xmlns="" xmlns:a16="http://schemas.microsoft.com/office/drawing/2014/main" id="{1C587006-2013-4AA0-A768-652B26888D8F}"/>
              </a:ext>
            </a:extLst>
          </p:cNvPr>
          <p:cNvSpPr>
            <a:spLocks noGrp="1"/>
          </p:cNvSpPr>
          <p:nvPr>
            <p:ph type="dt" sz="quarter" idx="10"/>
          </p:nvPr>
        </p:nvSpPr>
        <p:spPr/>
        <p:txBody>
          <a:bodyPr/>
          <a:lstStyle/>
          <a:p>
            <a:pPr>
              <a:defRPr/>
            </a:pPr>
            <a:fld id="{235D07C6-6B66-480F-ACF5-1DBF2CD8F729}" type="datetime1">
              <a:rPr lang="vi-VN" smtClean="0"/>
              <a:pPr>
                <a:defRPr/>
              </a:pPr>
              <a:t>27/09/2019</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2D798BCF-EDBE-4D35-8A25-7E7F506BC847}"/>
              </a:ext>
            </a:extLst>
          </p:cNvPr>
          <p:cNvSpPr>
            <a:spLocks noGrp="1"/>
          </p:cNvSpPr>
          <p:nvPr>
            <p:ph idx="1"/>
          </p:nvPr>
        </p:nvSpPr>
        <p:spPr>
          <a:xfrm>
            <a:off x="278434" y="1708840"/>
            <a:ext cx="11515725" cy="5546725"/>
          </a:xfrm>
        </p:spPr>
        <p:txBody>
          <a:bodyPr rtlCol="0">
            <a:normAutofit fontScale="92500"/>
          </a:bodyPr>
          <a:lstStyle/>
          <a:p>
            <a:pPr algn="just" eaLnBrk="1" fontAlgn="auto" hangingPunct="1">
              <a:spcAft>
                <a:spcPts val="0"/>
              </a:spcAft>
              <a:buFont typeface="Wingdings 3" charset="2"/>
              <a:buChar char=""/>
              <a:defRPr/>
            </a:pP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Trong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trình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dạy</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học</a:t>
            </a:r>
            <a:r>
              <a:rPr lang="en-US" sz="3600" dirty="0">
                <a:solidFill>
                  <a:srgbClr val="002060"/>
                </a:solidFill>
                <a:latin typeface="Times New Roman" panose="02020603050405020304" pitchFamily="18" charset="0"/>
                <a:cs typeface="Times New Roman" panose="02020603050405020304" pitchFamily="18" charset="0"/>
              </a:rPr>
              <a:t>, GV </a:t>
            </a:r>
            <a:r>
              <a:rPr lang="en-US" sz="3600" dirty="0" err="1">
                <a:solidFill>
                  <a:srgbClr val="002060"/>
                </a:solidFill>
                <a:latin typeface="Times New Roman" panose="02020603050405020304" pitchFamily="18" charset="0"/>
                <a:cs typeface="Times New Roman" panose="02020603050405020304" pitchFamily="18" charset="0"/>
              </a:rPr>
              <a:t>là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chủ</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tổ</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chức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điều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khiển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là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chủ</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hoạt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học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chủ</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sáng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tạo</a:t>
            </a:r>
            <a:r>
              <a:rPr lang="en-US" sz="3600" dirty="0">
                <a:solidFill>
                  <a:srgbClr val="002060"/>
                </a:solidFill>
                <a:latin typeface="Times New Roman" panose="02020603050405020304" pitchFamily="18" charset="0"/>
                <a:cs typeface="Times New Roman" panose="02020603050405020304" pitchFamily="18" charset="0"/>
              </a:rPr>
              <a:t>. GV </a:t>
            </a:r>
            <a:r>
              <a:rPr lang="en-US" sz="3600" dirty="0" err="1">
                <a:solidFill>
                  <a:srgbClr val="002060"/>
                </a:solidFill>
                <a:latin typeface="Times New Roman" panose="02020603050405020304" pitchFamily="18" charset="0"/>
                <a:cs typeface="Times New Roman" panose="02020603050405020304" pitchFamily="18" charset="0"/>
              </a:rPr>
              <a:t>phải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tiến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không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ngừng</a:t>
            </a:r>
            <a:r>
              <a:rPr lang="en-US" sz="3600" dirty="0">
                <a:solidFill>
                  <a:srgbClr val="002060"/>
                </a:solidFill>
                <a:latin typeface="Times New Roman" panose="02020603050405020304" pitchFamily="18" charset="0"/>
                <a:cs typeface="Times New Roman" panose="02020603050405020304" pitchFamily="18" charset="0"/>
              </a:rPr>
              <a:t> PPDH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giúp</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cải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tiến</a:t>
            </a:r>
            <a:r>
              <a:rPr lang="en-US" sz="3600" dirty="0">
                <a:solidFill>
                  <a:srgbClr val="002060"/>
                </a:solidFill>
                <a:latin typeface="Times New Roman" panose="02020603050405020304" pitchFamily="18" charset="0"/>
                <a:cs typeface="Times New Roman" panose="02020603050405020304" pitchFamily="18" charset="0"/>
              </a:rPr>
              <a:t> PP </a:t>
            </a:r>
            <a:r>
              <a:rPr lang="en-US" sz="3600" dirty="0" err="1">
                <a:solidFill>
                  <a:srgbClr val="002060"/>
                </a:solidFill>
                <a:latin typeface="Times New Roman" panose="02020603050405020304" pitchFamily="18" charset="0"/>
                <a:cs typeface="Times New Roman" panose="02020603050405020304" pitchFamily="18" charset="0"/>
              </a:rPr>
              <a:t>học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thông</a:t>
            </a:r>
            <a:r>
              <a:rPr lang="en-US" sz="3600" dirty="0">
                <a:solidFill>
                  <a:srgbClr val="002060"/>
                </a:solidFill>
                <a:latin typeface="Times New Roman" panose="02020603050405020304" pitchFamily="18" charset="0"/>
                <a:cs typeface="Times New Roman" panose="02020603050405020304" pitchFamily="18" charset="0"/>
              </a:rPr>
              <a:t> qua </a:t>
            </a:r>
            <a:r>
              <a:rPr lang="en-US" sz="3600" dirty="0" err="1">
                <a:solidFill>
                  <a:srgbClr val="002060"/>
                </a:solidFill>
                <a:latin typeface="Times New Roman" panose="02020603050405020304" pitchFamily="18" charset="0"/>
                <a:cs typeface="Times New Roman" panose="02020603050405020304" pitchFamily="18" charset="0"/>
              </a:rPr>
              <a:t>các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hoạt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a:t>
            </a:r>
            <a:r>
              <a:rPr lang="it-IT" sz="3600" b="1" dirty="0">
                <a:solidFill>
                  <a:srgbClr val="FF0000"/>
                </a:solidFill>
                <a:latin typeface="Times New Roman" panose="02020603050405020304" pitchFamily="18" charset="0"/>
                <a:cs typeface="Times New Roman" panose="02020603050405020304" pitchFamily="18" charset="0"/>
              </a:rPr>
              <a:t>Khám phá, thực hành, vận dụng</a:t>
            </a:r>
            <a:endParaRPr lang="en-US" sz="3600" dirty="0">
              <a:solidFill>
                <a:srgbClr val="002060"/>
              </a:solidFill>
              <a:latin typeface="Times New Roman" panose="02020603050405020304" pitchFamily="18" charset="0"/>
              <a:cs typeface="Times New Roman" panose="02020603050405020304" pitchFamily="18" charset="0"/>
            </a:endParaRPr>
          </a:p>
          <a:p>
            <a:pPr algn="just" eaLnBrk="1" fontAlgn="auto" hangingPunct="1">
              <a:spcAft>
                <a:spcPts val="0"/>
              </a:spcAft>
              <a:buFont typeface="Wingdings 3" charset="2"/>
              <a:buChar char=""/>
              <a:defRPr/>
            </a:pP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Không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có</a:t>
            </a:r>
            <a:r>
              <a:rPr lang="en-US" sz="3600" dirty="0">
                <a:solidFill>
                  <a:srgbClr val="002060"/>
                </a:solidFill>
                <a:latin typeface="Times New Roman" panose="02020603050405020304" pitchFamily="18" charset="0"/>
                <a:cs typeface="Times New Roman" panose="02020603050405020304" pitchFamily="18" charset="0"/>
              </a:rPr>
              <a:t> PPDH </a:t>
            </a:r>
            <a:r>
              <a:rPr lang="en-US" sz="3600" err="1">
                <a:solidFill>
                  <a:srgbClr val="002060"/>
                </a:solidFill>
                <a:latin typeface="Times New Roman" panose="02020603050405020304" pitchFamily="18" charset="0"/>
                <a:cs typeface="Times New Roman" panose="02020603050405020304" pitchFamily="18" charset="0"/>
              </a:rPr>
              <a:t>nào</a:t>
            </a:r>
            <a:r>
              <a:rPr lang="en-US" sz="3600">
                <a:solidFill>
                  <a:srgbClr val="002060"/>
                </a:solidFill>
                <a:latin typeface="Times New Roman" panose="02020603050405020304" pitchFamily="18" charset="0"/>
                <a:cs typeface="Times New Roman" panose="02020603050405020304" pitchFamily="18" charset="0"/>
              </a:rPr>
              <a:t> </a:t>
            </a:r>
            <a:r>
              <a:rPr lang="en-US" sz="3600" smtClean="0">
                <a:solidFill>
                  <a:srgbClr val="002060"/>
                </a:solidFill>
                <a:latin typeface="Times New Roman" panose="02020603050405020304" pitchFamily="18" charset="0"/>
                <a:cs typeface="Times New Roman" panose="02020603050405020304" pitchFamily="18" charset="0"/>
              </a:rPr>
              <a:t>là</a:t>
            </a:r>
            <a:r>
              <a:rPr lang="en-US" sz="3600">
                <a:solidFill>
                  <a:srgbClr val="002060"/>
                </a:solidFill>
                <a:latin typeface="Times New Roman" panose="02020603050405020304" pitchFamily="18" charset="0"/>
                <a:cs typeface="Times New Roman" panose="02020603050405020304" pitchFamily="18" charset="0"/>
              </a:rPr>
              <a:t> </a:t>
            </a:r>
            <a:r>
              <a:rPr lang="en-US" sz="3600" smtClean="0">
                <a:solidFill>
                  <a:srgbClr val="002060"/>
                </a:solidFill>
                <a:latin typeface="Times New Roman" panose="02020603050405020304" pitchFamily="18" charset="0"/>
                <a:cs typeface="Times New Roman" panose="02020603050405020304" pitchFamily="18" charset="0"/>
              </a:rPr>
              <a:t>vạn năng “dở”; </a:t>
            </a:r>
            <a:r>
              <a:rPr lang="en-US" sz="3600" dirty="0" err="1">
                <a:solidFill>
                  <a:srgbClr val="002060"/>
                </a:solidFill>
                <a:latin typeface="Times New Roman" panose="02020603050405020304" pitchFamily="18" charset="0"/>
                <a:cs typeface="Times New Roman" panose="02020603050405020304" pitchFamily="18" charset="0"/>
              </a:rPr>
              <a:t>mỗi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ơng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pháp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đều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trị</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riêng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của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quả</a:t>
            </a:r>
            <a:r>
              <a:rPr lang="en-US" sz="3600" dirty="0">
                <a:solidFill>
                  <a:srgbClr val="002060"/>
                </a:solidFill>
                <a:latin typeface="Times New Roman" panose="02020603050405020304" pitchFamily="18" charset="0"/>
                <a:cs typeface="Times New Roman" panose="02020603050405020304" pitchFamily="18" charset="0"/>
              </a:rPr>
              <a:t> hay </a:t>
            </a:r>
            <a:r>
              <a:rPr lang="en-US" sz="3600" dirty="0" err="1">
                <a:solidFill>
                  <a:srgbClr val="002060"/>
                </a:solidFill>
                <a:latin typeface="Times New Roman" panose="02020603050405020304" pitchFamily="18" charset="0"/>
                <a:cs typeface="Times New Roman" panose="02020603050405020304" pitchFamily="18" charset="0"/>
              </a:rPr>
              <a:t>không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quả</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của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ơng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pháp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phụ</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thuộc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vào</a:t>
            </a:r>
            <a:r>
              <a:rPr lang="en-US" sz="3600" dirty="0">
                <a:solidFill>
                  <a:srgbClr val="002060"/>
                </a:solidFill>
                <a:latin typeface="Times New Roman" panose="02020603050405020304" pitchFamily="18" charset="0"/>
                <a:cs typeface="Times New Roman" panose="02020603050405020304" pitchFamily="18" charset="0"/>
              </a:rPr>
              <a:t> ng</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ời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dạy</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Nếu</a:t>
            </a:r>
            <a:r>
              <a:rPr lang="en-US" sz="3600" dirty="0">
                <a:solidFill>
                  <a:srgbClr val="002060"/>
                </a:solidFill>
                <a:latin typeface="Times New Roman" panose="02020603050405020304" pitchFamily="18" charset="0"/>
                <a:cs typeface="Times New Roman" panose="02020603050405020304" pitchFamily="18" charset="0"/>
              </a:rPr>
              <a:t> GV </a:t>
            </a:r>
            <a:r>
              <a:rPr lang="en-US" sz="3600" dirty="0" err="1">
                <a:solidFill>
                  <a:srgbClr val="002060"/>
                </a:solidFill>
                <a:latin typeface="Times New Roman" panose="02020603050405020304" pitchFamily="18" charset="0"/>
                <a:cs typeface="Times New Roman" panose="02020603050405020304" pitchFamily="18" charset="0"/>
              </a:rPr>
              <a:t>biết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cách</a:t>
            </a:r>
            <a:r>
              <a:rPr lang="en-US" sz="3600" dirty="0">
                <a:solidFill>
                  <a:srgbClr val="002060"/>
                </a:solidFill>
                <a:latin typeface="Times New Roman" panose="02020603050405020304" pitchFamily="18" charset="0"/>
                <a:cs typeface="Times New Roman" panose="02020603050405020304" pitchFamily="18" charset="0"/>
              </a:rPr>
              <a:t> kết </a:t>
            </a:r>
            <a:r>
              <a:rPr lang="en-US" sz="3600" dirty="0" err="1">
                <a:solidFill>
                  <a:srgbClr val="002060"/>
                </a:solidFill>
                <a:latin typeface="Times New Roman" panose="02020603050405020304" pitchFamily="18" charset="0"/>
                <a:cs typeface="Times New Roman" panose="02020603050405020304" pitchFamily="18" charset="0"/>
              </a:rPr>
              <a:t>hợp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bổ</a:t>
            </a:r>
            <a:r>
              <a:rPr lang="en-US" sz="3600" dirty="0">
                <a:solidFill>
                  <a:srgbClr val="002060"/>
                </a:solidFill>
                <a:latin typeface="Times New Roman" panose="02020603050405020304" pitchFamily="18" charset="0"/>
                <a:cs typeface="Times New Roman" panose="02020603050405020304" pitchFamily="18" charset="0"/>
              </a:rPr>
              <a:t> sung </a:t>
            </a:r>
            <a:r>
              <a:rPr lang="en-US" sz="3600" dirty="0" err="1">
                <a:solidFill>
                  <a:srgbClr val="002060"/>
                </a:solidFill>
                <a:latin typeface="Times New Roman" panose="02020603050405020304" pitchFamily="18" charset="0"/>
                <a:cs typeface="Times New Roman" panose="02020603050405020304" pitchFamily="18" charset="0"/>
              </a:rPr>
              <a:t>các</a:t>
            </a:r>
            <a:r>
              <a:rPr lang="en-US" sz="3600" dirty="0">
                <a:solidFill>
                  <a:srgbClr val="002060"/>
                </a:solidFill>
                <a:latin typeface="Times New Roman" panose="02020603050405020304" pitchFamily="18" charset="0"/>
                <a:cs typeface="Times New Roman" panose="02020603050405020304" pitchFamily="18" charset="0"/>
              </a:rPr>
              <a:t> PPDH </a:t>
            </a:r>
            <a:r>
              <a:rPr lang="en-US" sz="3600" dirty="0" err="1">
                <a:solidFill>
                  <a:srgbClr val="002060"/>
                </a:solidFill>
                <a:latin typeface="Times New Roman" panose="02020603050405020304" pitchFamily="18" charset="0"/>
                <a:cs typeface="Times New Roman" panose="02020603050405020304" pitchFamily="18" charset="0"/>
              </a:rPr>
              <a:t>cho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nhau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thì</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sẽ</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tránh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nhàm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chán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tạo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năng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trong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nghĩ</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làm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của</a:t>
            </a:r>
            <a:r>
              <a:rPr lang="en-US" sz="3600" dirty="0">
                <a:solidFill>
                  <a:srgbClr val="002060"/>
                </a:solidFill>
                <a:latin typeface="Times New Roman" panose="02020603050405020304" pitchFamily="18" charset="0"/>
                <a:cs typeface="Times New Roman" panose="02020603050405020304" pitchFamily="18" charset="0"/>
              </a:rPr>
              <a:t> HS.</a:t>
            </a:r>
          </a:p>
          <a:p>
            <a:pPr algn="just" eaLnBrk="1" fontAlgn="auto" hangingPunct="1">
              <a:spcAft>
                <a:spcPts val="0"/>
              </a:spcAft>
              <a:buFont typeface="Wingdings 3" charset="2"/>
              <a:buChar char=""/>
              <a:defRPr/>
            </a:pPr>
            <a:endParaRPr lang="en-US" sz="3600" dirty="0">
              <a:solidFill>
                <a:srgbClr val="002060"/>
              </a:solidFill>
              <a:latin typeface="Times New Roman" panose="02020603050405020304" pitchFamily="18" charset="0"/>
              <a:cs typeface="Times New Roman" panose="02020603050405020304" pitchFamily="18" charset="0"/>
            </a:endParaRPr>
          </a:p>
        </p:txBody>
      </p:sp>
      <p:sp>
        <p:nvSpPr>
          <p:cNvPr id="26627" name="Title 1">
            <a:extLst>
              <a:ext uri="{FF2B5EF4-FFF2-40B4-BE49-F238E27FC236}">
                <a16:creationId xmlns="" xmlns:a16="http://schemas.microsoft.com/office/drawing/2014/main" id="{A5EF0E2C-E19C-4ABC-88E2-2B1300F7DE92}"/>
              </a:ext>
            </a:extLst>
          </p:cNvPr>
          <p:cNvSpPr txBox="1">
            <a:spLocks noChangeArrowheads="1"/>
          </p:cNvSpPr>
          <p:nvPr/>
        </p:nvSpPr>
        <p:spPr bwMode="auto">
          <a:xfrm>
            <a:off x="1682405" y="0"/>
            <a:ext cx="10615612" cy="1263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ctr" eaLnBrk="1" hangingPunct="1">
              <a:spcBef>
                <a:spcPct val="0"/>
              </a:spcBef>
              <a:buClrTx/>
              <a:buFontTx/>
              <a:buNone/>
            </a:pPr>
            <a:r>
              <a:rPr lang="en-US" altLang="en-US" sz="3600" b="1" smtClean="0">
                <a:solidFill>
                  <a:srgbClr val="C00000"/>
                </a:solidFill>
                <a:latin typeface="Times New Roman" panose="02020603050405020304" pitchFamily="18" charset="0"/>
                <a:cs typeface="Times New Roman" panose="02020603050405020304" pitchFamily="18" charset="0"/>
              </a:rPr>
              <a:t>3. ĐỔI </a:t>
            </a:r>
            <a:r>
              <a:rPr lang="en-US" altLang="en-US" sz="3600" b="1">
                <a:solidFill>
                  <a:srgbClr val="C00000"/>
                </a:solidFill>
                <a:latin typeface="Times New Roman" panose="02020603050405020304" pitchFamily="18" charset="0"/>
                <a:cs typeface="Times New Roman" panose="02020603050405020304" pitchFamily="18" charset="0"/>
              </a:rPr>
              <a:t>MỚI PPDH THEO H</a:t>
            </a:r>
            <a:r>
              <a:rPr lang="vi-VN" altLang="en-US" sz="3600" b="1">
                <a:solidFill>
                  <a:srgbClr val="C00000"/>
                </a:solidFill>
                <a:latin typeface="Times New Roman" panose="02020603050405020304" pitchFamily="18" charset="0"/>
                <a:cs typeface="Times New Roman" panose="02020603050405020304" pitchFamily="18" charset="0"/>
              </a:rPr>
              <a:t>Ư</a:t>
            </a:r>
            <a:r>
              <a:rPr lang="en-US" altLang="en-US" sz="3600" b="1">
                <a:solidFill>
                  <a:srgbClr val="C00000"/>
                </a:solidFill>
                <a:latin typeface="Times New Roman" panose="02020603050405020304" pitchFamily="18" charset="0"/>
                <a:cs typeface="Times New Roman" panose="02020603050405020304" pitchFamily="18" charset="0"/>
              </a:rPr>
              <a:t>ỚNG TÍCH CỰC</a:t>
            </a:r>
            <a:br>
              <a:rPr lang="en-US" altLang="en-US" sz="3600" b="1">
                <a:solidFill>
                  <a:srgbClr val="C00000"/>
                </a:solidFill>
                <a:latin typeface="Times New Roman" panose="02020603050405020304" pitchFamily="18" charset="0"/>
                <a:cs typeface="Times New Roman" panose="02020603050405020304" pitchFamily="18" charset="0"/>
              </a:rPr>
            </a:br>
            <a:r>
              <a:rPr lang="en-US" altLang="en-US" sz="3600" b="1">
                <a:solidFill>
                  <a:srgbClr val="C00000"/>
                </a:solidFill>
                <a:latin typeface="Times New Roman" panose="02020603050405020304" pitchFamily="18" charset="0"/>
                <a:cs typeface="Times New Roman" panose="02020603050405020304" pitchFamily="18" charset="0"/>
              </a:rPr>
              <a:t> HÓA HOẠT ĐỘNG CỦA HỌC </a:t>
            </a:r>
            <a:r>
              <a:rPr lang="en-US" altLang="en-US" sz="3600" b="1" smtClean="0">
                <a:solidFill>
                  <a:srgbClr val="C00000"/>
                </a:solidFill>
                <a:latin typeface="Times New Roman" panose="02020603050405020304" pitchFamily="18" charset="0"/>
                <a:cs typeface="Times New Roman" panose="02020603050405020304" pitchFamily="18" charset="0"/>
              </a:rPr>
              <a:t>SINH.</a:t>
            </a:r>
            <a:endParaRPr lang="en-US" altLang="en-US" sz="3600" b="1">
              <a:solidFill>
                <a:srgbClr val="C0000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03310327-F0F5-4095-8320-6FAB5D752F83}"/>
              </a:ext>
            </a:extLst>
          </p:cNvPr>
          <p:cNvSpPr>
            <a:spLocks noGrp="1"/>
          </p:cNvSpPr>
          <p:nvPr>
            <p:ph idx="1"/>
          </p:nvPr>
        </p:nvSpPr>
        <p:spPr>
          <a:xfrm>
            <a:off x="430213" y="1862138"/>
            <a:ext cx="11379200" cy="4803705"/>
          </a:xfrm>
        </p:spPr>
        <p:txBody>
          <a:bodyPr rtlCol="0">
            <a:normAutofit/>
          </a:bodyPr>
          <a:lstStyle/>
          <a:p>
            <a:pPr algn="just" eaLnBrk="1" fontAlgn="auto" hangingPunct="1">
              <a:spcAft>
                <a:spcPts val="0"/>
              </a:spcAft>
              <a:buFont typeface="Wingdings 3" charset="2"/>
              <a:buChar char=""/>
              <a:defRPr/>
            </a:pPr>
            <a:r>
              <a:rPr lang="en-US" sz="3600" b="1"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Trong</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dạy</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toán</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ngoài</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mục</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tiêu</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chủ</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yếu</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là</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bồi</a:t>
            </a:r>
            <a:r>
              <a:rPr lang="en-US" sz="4000" dirty="0">
                <a:solidFill>
                  <a:srgbClr val="002060"/>
                </a:solidFill>
                <a:latin typeface="Times New Roman" panose="02020603050405020304" pitchFamily="18" charset="0"/>
                <a:cs typeface="Times New Roman" panose="02020603050405020304" pitchFamily="18" charset="0"/>
              </a:rPr>
              <a:t> d</a:t>
            </a:r>
            <a:r>
              <a:rPr lang="vi-VN" sz="4000" dirty="0">
                <a:solidFill>
                  <a:srgbClr val="002060"/>
                </a:solidFill>
                <a:latin typeface="Times New Roman" panose="02020603050405020304" pitchFamily="18" charset="0"/>
                <a:cs typeface="Times New Roman" panose="02020603050405020304" pitchFamily="18" charset="0"/>
              </a:rPr>
              <a:t>ư</a:t>
            </a:r>
            <a:r>
              <a:rPr lang="en-US" sz="4000" dirty="0" err="1">
                <a:solidFill>
                  <a:srgbClr val="002060"/>
                </a:solidFill>
                <a:latin typeface="Times New Roman" panose="02020603050405020304" pitchFamily="18" charset="0"/>
                <a:cs typeface="Times New Roman" panose="02020603050405020304" pitchFamily="18" charset="0"/>
              </a:rPr>
              <a:t>ỡng</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kĩ</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năng</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tính</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toán</a:t>
            </a:r>
            <a:r>
              <a:rPr lang="en-US" sz="4000" dirty="0">
                <a:solidFill>
                  <a:srgbClr val="002060"/>
                </a:solidFill>
                <a:latin typeface="Times New Roman" panose="02020603050405020304" pitchFamily="18" charset="0"/>
                <a:cs typeface="Times New Roman" panose="02020603050405020304" pitchFamily="18" charset="0"/>
              </a:rPr>
              <a:t>, ng</a:t>
            </a:r>
            <a:r>
              <a:rPr lang="vi-VN" sz="4000" dirty="0">
                <a:solidFill>
                  <a:srgbClr val="002060"/>
                </a:solidFill>
                <a:latin typeface="Times New Roman" panose="02020603050405020304" pitchFamily="18" charset="0"/>
                <a:cs typeface="Times New Roman" panose="02020603050405020304" pitchFamily="18" charset="0"/>
              </a:rPr>
              <a:t>ư</a:t>
            </a:r>
            <a:r>
              <a:rPr lang="en-US" sz="4000" dirty="0" err="1">
                <a:solidFill>
                  <a:srgbClr val="002060"/>
                </a:solidFill>
                <a:latin typeface="Times New Roman" panose="02020603050405020304" pitchFamily="18" charset="0"/>
                <a:cs typeface="Times New Roman" panose="02020603050405020304" pitchFamily="18" charset="0"/>
              </a:rPr>
              <a:t>ời</a:t>
            </a:r>
            <a:r>
              <a:rPr lang="en-US" sz="4000" dirty="0">
                <a:solidFill>
                  <a:srgbClr val="002060"/>
                </a:solidFill>
                <a:latin typeface="Times New Roman" panose="02020603050405020304" pitchFamily="18" charset="0"/>
                <a:cs typeface="Times New Roman" panose="02020603050405020304" pitchFamily="18" charset="0"/>
              </a:rPr>
              <a:t> GV </a:t>
            </a:r>
            <a:r>
              <a:rPr lang="en-US" sz="4000" dirty="0" err="1">
                <a:solidFill>
                  <a:srgbClr val="002060"/>
                </a:solidFill>
                <a:latin typeface="Times New Roman" panose="02020603050405020304" pitchFamily="18" charset="0"/>
                <a:cs typeface="Times New Roman" panose="02020603050405020304" pitchFamily="18" charset="0"/>
              </a:rPr>
              <a:t>còn</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phải</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chú</a:t>
            </a:r>
            <a:r>
              <a:rPr lang="en-US" sz="4000" dirty="0">
                <a:solidFill>
                  <a:srgbClr val="002060"/>
                </a:solidFill>
                <a:latin typeface="Times New Roman" panose="02020603050405020304" pitchFamily="18" charset="0"/>
                <a:cs typeface="Times New Roman" panose="02020603050405020304" pitchFamily="18" charset="0"/>
              </a:rPr>
              <a:t> ý </a:t>
            </a:r>
            <a:r>
              <a:rPr lang="en-US" sz="4000" dirty="0" err="1">
                <a:solidFill>
                  <a:srgbClr val="002060"/>
                </a:solidFill>
                <a:latin typeface="Times New Roman" panose="02020603050405020304" pitchFamily="18" charset="0"/>
                <a:cs typeface="Times New Roman" panose="02020603050405020304" pitchFamily="18" charset="0"/>
              </a:rPr>
              <a:t>đến</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việc</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phát</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triển</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năng</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lực</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a:solidFill>
                  <a:srgbClr val="FF0000"/>
                </a:solidFill>
                <a:latin typeface="Times New Roman" panose="02020603050405020304" pitchFamily="18" charset="0"/>
                <a:cs typeface="Times New Roman" panose="02020603050405020304" pitchFamily="18" charset="0"/>
              </a:rPr>
              <a:t>t</a:t>
            </a:r>
            <a:r>
              <a:rPr lang="vi-VN" sz="4000" dirty="0">
                <a:solidFill>
                  <a:srgbClr val="FF0000"/>
                </a:solidFill>
                <a:latin typeface="Times New Roman" panose="02020603050405020304" pitchFamily="18" charset="0"/>
                <a:cs typeface="Times New Roman" panose="02020603050405020304" pitchFamily="18" charset="0"/>
              </a:rPr>
              <a:t>ư</a:t>
            </a:r>
            <a:r>
              <a:rPr lang="en-US" sz="4000" dirty="0">
                <a:solidFill>
                  <a:srgbClr val="FF0000"/>
                </a:solidFill>
                <a:latin typeface="Times New Roman" panose="02020603050405020304" pitchFamily="18" charset="0"/>
                <a:cs typeface="Times New Roman" panose="02020603050405020304" pitchFamily="18" charset="0"/>
              </a:rPr>
              <a:t> </a:t>
            </a:r>
            <a:r>
              <a:rPr lang="en-US" sz="4000" dirty="0" err="1">
                <a:solidFill>
                  <a:srgbClr val="FF0000"/>
                </a:solidFill>
                <a:latin typeface="Times New Roman" panose="02020603050405020304" pitchFamily="18" charset="0"/>
                <a:cs typeface="Times New Roman" panose="02020603050405020304" pitchFamily="18" charset="0"/>
              </a:rPr>
              <a:t>duy</a:t>
            </a:r>
            <a:r>
              <a:rPr lang="en-US" sz="4000" dirty="0">
                <a:solidFill>
                  <a:srgbClr val="FF000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và</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bồi</a:t>
            </a:r>
            <a:r>
              <a:rPr lang="en-US" sz="4000" dirty="0">
                <a:solidFill>
                  <a:srgbClr val="002060"/>
                </a:solidFill>
                <a:latin typeface="Times New Roman" panose="02020603050405020304" pitchFamily="18" charset="0"/>
                <a:cs typeface="Times New Roman" panose="02020603050405020304" pitchFamily="18" charset="0"/>
              </a:rPr>
              <a:t> d</a:t>
            </a:r>
            <a:r>
              <a:rPr lang="vi-VN" sz="4000" dirty="0">
                <a:solidFill>
                  <a:srgbClr val="002060"/>
                </a:solidFill>
                <a:latin typeface="Times New Roman" panose="02020603050405020304" pitchFamily="18" charset="0"/>
                <a:cs typeface="Times New Roman" panose="02020603050405020304" pitchFamily="18" charset="0"/>
              </a:rPr>
              <a:t>ư</a:t>
            </a:r>
            <a:r>
              <a:rPr lang="en-US" sz="4000" dirty="0" err="1">
                <a:solidFill>
                  <a:srgbClr val="002060"/>
                </a:solidFill>
                <a:latin typeface="Times New Roman" panose="02020603050405020304" pitchFamily="18" charset="0"/>
                <a:cs typeface="Times New Roman" panose="02020603050405020304" pitchFamily="18" charset="0"/>
              </a:rPr>
              <a:t>ỡng</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ph</a:t>
            </a:r>
            <a:r>
              <a:rPr lang="vi-VN" sz="4000" dirty="0">
                <a:solidFill>
                  <a:srgbClr val="002060"/>
                </a:solidFill>
                <a:latin typeface="Times New Roman" panose="02020603050405020304" pitchFamily="18" charset="0"/>
                <a:cs typeface="Times New Roman" panose="02020603050405020304" pitchFamily="18" charset="0"/>
              </a:rPr>
              <a:t>ư</a:t>
            </a:r>
            <a:r>
              <a:rPr lang="en-US" sz="4000" dirty="0" err="1">
                <a:solidFill>
                  <a:srgbClr val="002060"/>
                </a:solidFill>
                <a:latin typeface="Times New Roman" panose="02020603050405020304" pitchFamily="18" charset="0"/>
                <a:cs typeface="Times New Roman" panose="02020603050405020304" pitchFamily="18" charset="0"/>
              </a:rPr>
              <a:t>ơng</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pháp</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FF0000"/>
                </a:solidFill>
                <a:latin typeface="Times New Roman" panose="02020603050405020304" pitchFamily="18" charset="0"/>
                <a:cs typeface="Times New Roman" panose="02020603050405020304" pitchFamily="18" charset="0"/>
              </a:rPr>
              <a:t>suy</a:t>
            </a:r>
            <a:r>
              <a:rPr lang="en-US" sz="4000" dirty="0">
                <a:solidFill>
                  <a:srgbClr val="FF0000"/>
                </a:solidFill>
                <a:latin typeface="Times New Roman" panose="02020603050405020304" pitchFamily="18" charset="0"/>
                <a:cs typeface="Times New Roman" panose="02020603050405020304" pitchFamily="18" charset="0"/>
              </a:rPr>
              <a:t> </a:t>
            </a:r>
            <a:r>
              <a:rPr lang="en-US" sz="4000" dirty="0" err="1">
                <a:solidFill>
                  <a:srgbClr val="FF0000"/>
                </a:solidFill>
                <a:latin typeface="Times New Roman" panose="02020603050405020304" pitchFamily="18" charset="0"/>
                <a:cs typeface="Times New Roman" panose="02020603050405020304" pitchFamily="18" charset="0"/>
              </a:rPr>
              <a:t>luận</a:t>
            </a:r>
            <a:r>
              <a:rPr lang="en-US" sz="4000" dirty="0">
                <a:solidFill>
                  <a:srgbClr val="FF000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cho</a:t>
            </a:r>
            <a:r>
              <a:rPr lang="en-US" sz="4000" dirty="0">
                <a:solidFill>
                  <a:srgbClr val="002060"/>
                </a:solidFill>
                <a:latin typeface="Times New Roman" panose="02020603050405020304" pitchFamily="18" charset="0"/>
                <a:cs typeface="Times New Roman" panose="02020603050405020304" pitchFamily="18" charset="0"/>
              </a:rPr>
              <a:t> HS. </a:t>
            </a:r>
          </a:p>
          <a:p>
            <a:pPr marL="0" indent="0" eaLnBrk="1" fontAlgn="auto" hangingPunct="1">
              <a:spcAft>
                <a:spcPts val="0"/>
              </a:spcAft>
              <a:buFont typeface="Wingdings 3" charset="2"/>
              <a:buNone/>
              <a:defRPr/>
            </a:pPr>
            <a:endParaRPr lang="en-US" sz="3600" dirty="0">
              <a:solidFill>
                <a:srgbClr val="002060"/>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endParaRPr lang="en-US" sz="3600" b="1" dirty="0">
              <a:solidFill>
                <a:srgbClr val="002060"/>
              </a:solidFill>
              <a:latin typeface="Times New Roman" panose="02020603050405020304" pitchFamily="18" charset="0"/>
              <a:cs typeface="Times New Roman" panose="02020603050405020304" pitchFamily="18" charset="0"/>
            </a:endParaRPr>
          </a:p>
        </p:txBody>
      </p:sp>
      <p:sp>
        <p:nvSpPr>
          <p:cNvPr id="27651" name="Title 1">
            <a:extLst>
              <a:ext uri="{FF2B5EF4-FFF2-40B4-BE49-F238E27FC236}">
                <a16:creationId xmlns="" xmlns:a16="http://schemas.microsoft.com/office/drawing/2014/main" id="{C5E197EE-0801-45C0-848B-02451E6CABA9}"/>
              </a:ext>
            </a:extLst>
          </p:cNvPr>
          <p:cNvSpPr>
            <a:spLocks noGrp="1" noChangeArrowheads="1"/>
          </p:cNvSpPr>
          <p:nvPr>
            <p:ph type="title"/>
          </p:nvPr>
        </p:nvSpPr>
        <p:spPr>
          <a:xfrm>
            <a:off x="1456221" y="375134"/>
            <a:ext cx="10615613" cy="1263650"/>
          </a:xfrm>
        </p:spPr>
        <p:txBody>
          <a:bodyPr/>
          <a:lstStyle/>
          <a:p>
            <a:pPr algn="ctr" eaLnBrk="1" hangingPunct="1"/>
            <a:r>
              <a:rPr lang="en-US" altLang="en-US" b="1" smtClean="0">
                <a:solidFill>
                  <a:srgbClr val="C00000"/>
                </a:solidFill>
                <a:latin typeface="Times New Roman" panose="02020603050405020304" pitchFamily="18" charset="0"/>
                <a:cs typeface="Times New Roman" panose="02020603050405020304" pitchFamily="18" charset="0"/>
              </a:rPr>
              <a:t>3. ĐỔI </a:t>
            </a:r>
            <a:r>
              <a:rPr lang="en-US" altLang="en-US" b="1">
                <a:solidFill>
                  <a:srgbClr val="C00000"/>
                </a:solidFill>
                <a:latin typeface="Times New Roman" panose="02020603050405020304" pitchFamily="18" charset="0"/>
                <a:cs typeface="Times New Roman" panose="02020603050405020304" pitchFamily="18" charset="0"/>
              </a:rPr>
              <a:t>MỚI PPDH THEO H</a:t>
            </a:r>
            <a:r>
              <a:rPr lang="vi-VN" altLang="en-US" b="1">
                <a:solidFill>
                  <a:srgbClr val="C00000"/>
                </a:solidFill>
                <a:latin typeface="Times New Roman" panose="02020603050405020304" pitchFamily="18" charset="0"/>
                <a:cs typeface="Times New Roman" panose="02020603050405020304" pitchFamily="18" charset="0"/>
              </a:rPr>
              <a:t>Ư</a:t>
            </a:r>
            <a:r>
              <a:rPr lang="en-US" altLang="en-US" b="1">
                <a:solidFill>
                  <a:srgbClr val="C00000"/>
                </a:solidFill>
                <a:latin typeface="Times New Roman" panose="02020603050405020304" pitchFamily="18" charset="0"/>
                <a:cs typeface="Times New Roman" panose="02020603050405020304" pitchFamily="18" charset="0"/>
              </a:rPr>
              <a:t>ỚNG TÍCH CỰC</a:t>
            </a:r>
            <a:br>
              <a:rPr lang="en-US" altLang="en-US" b="1">
                <a:solidFill>
                  <a:srgbClr val="C00000"/>
                </a:solidFill>
                <a:latin typeface="Times New Roman" panose="02020603050405020304" pitchFamily="18" charset="0"/>
                <a:cs typeface="Times New Roman" panose="02020603050405020304" pitchFamily="18" charset="0"/>
              </a:rPr>
            </a:br>
            <a:r>
              <a:rPr lang="en-US" altLang="en-US" b="1">
                <a:solidFill>
                  <a:srgbClr val="C00000"/>
                </a:solidFill>
                <a:latin typeface="Times New Roman" panose="02020603050405020304" pitchFamily="18" charset="0"/>
                <a:cs typeface="Times New Roman" panose="02020603050405020304" pitchFamily="18" charset="0"/>
              </a:rPr>
              <a:t> HÓA HOẠT ĐỘNG CỦA HỌC SINH</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Content Placeholder 3">
            <a:extLst>
              <a:ext uri="{FF2B5EF4-FFF2-40B4-BE49-F238E27FC236}">
                <a16:creationId xmlns="" xmlns:a16="http://schemas.microsoft.com/office/drawing/2014/main" id="{D7ED02CD-C392-483D-A821-A8CAF711819D}"/>
              </a:ext>
            </a:extLst>
          </p:cNvPr>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a:stretch>
            <a:fillRect/>
          </a:stretch>
        </p:blipFill>
        <p:spPr>
          <a:xfrm>
            <a:off x="1584325" y="-211138"/>
            <a:ext cx="9396413" cy="6843713"/>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 xmlns:a16="http://schemas.microsoft.com/office/drawing/2014/main" id="{78AD75E5-556C-473C-9CFC-D0A3A451568C}"/>
              </a:ext>
            </a:extLst>
          </p:cNvPr>
          <p:cNvSpPr>
            <a:spLocks noGrp="1" noChangeArrowheads="1"/>
          </p:cNvSpPr>
          <p:nvPr>
            <p:ph type="title"/>
          </p:nvPr>
        </p:nvSpPr>
        <p:spPr>
          <a:xfrm>
            <a:off x="1616075" y="623888"/>
            <a:ext cx="10323513" cy="754062"/>
          </a:xfrm>
        </p:spPr>
        <p:txBody>
          <a:bodyPr/>
          <a:lstStyle/>
          <a:p>
            <a:pPr eaLnBrk="1" hangingPunct="1"/>
            <a:r>
              <a:rPr lang="en-AU" altLang="en-US" b="1">
                <a:solidFill>
                  <a:srgbClr val="7030A0"/>
                </a:solidFill>
                <a:latin typeface="Times New Roman" panose="02020603050405020304" pitchFamily="18" charset="0"/>
                <a:cs typeface="Times New Roman" panose="02020603050405020304" pitchFamily="18" charset="0"/>
              </a:rPr>
              <a:t>MỘT SỐ HÌNH THỨC T</a:t>
            </a:r>
            <a:r>
              <a:rPr lang="vi-VN" altLang="en-US" b="1">
                <a:solidFill>
                  <a:srgbClr val="7030A0"/>
                </a:solidFill>
                <a:latin typeface="Times New Roman" panose="02020603050405020304" pitchFamily="18" charset="0"/>
                <a:cs typeface="Times New Roman" panose="02020603050405020304" pitchFamily="18" charset="0"/>
              </a:rPr>
              <a:t>Ư</a:t>
            </a:r>
            <a:r>
              <a:rPr lang="en-AU" altLang="en-US" b="1">
                <a:solidFill>
                  <a:srgbClr val="7030A0"/>
                </a:solidFill>
                <a:latin typeface="Times New Roman" panose="02020603050405020304" pitchFamily="18" charset="0"/>
                <a:cs typeface="Times New Roman" panose="02020603050405020304" pitchFamily="18" charset="0"/>
              </a:rPr>
              <a:t> DUY TH</a:t>
            </a:r>
            <a:r>
              <a:rPr lang="vi-VN" altLang="en-US" b="1">
                <a:solidFill>
                  <a:srgbClr val="7030A0"/>
                </a:solidFill>
                <a:latin typeface="Times New Roman" panose="02020603050405020304" pitchFamily="18" charset="0"/>
                <a:cs typeface="Times New Roman" panose="02020603050405020304" pitchFamily="18" charset="0"/>
              </a:rPr>
              <a:t>ƯỜ</a:t>
            </a:r>
            <a:r>
              <a:rPr lang="en-AU" altLang="en-US" b="1">
                <a:solidFill>
                  <a:srgbClr val="7030A0"/>
                </a:solidFill>
                <a:latin typeface="Times New Roman" panose="02020603050405020304" pitchFamily="18" charset="0"/>
                <a:cs typeface="Times New Roman" panose="02020603050405020304" pitchFamily="18" charset="0"/>
              </a:rPr>
              <a:t>NG GẶP</a:t>
            </a:r>
            <a:endParaRPr lang="en-US" altLang="en-US">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 xmlns:a16="http://schemas.microsoft.com/office/drawing/2014/main" id="{CB5BFFAB-8DFA-434A-8630-D97E10E9EC2D}"/>
              </a:ext>
            </a:extLst>
          </p:cNvPr>
          <p:cNvSpPr>
            <a:spLocks noGrp="1"/>
          </p:cNvSpPr>
          <p:nvPr>
            <p:ph idx="1"/>
          </p:nvPr>
        </p:nvSpPr>
        <p:spPr>
          <a:xfrm>
            <a:off x="688975" y="1377950"/>
            <a:ext cx="11383963" cy="5480050"/>
          </a:xfrm>
        </p:spPr>
        <p:txBody>
          <a:bodyPr rtlCol="0">
            <a:normAutofit fontScale="92500" lnSpcReduction="20000"/>
          </a:bodyPr>
          <a:lstStyle/>
          <a:p>
            <a:pPr marL="0" indent="0" eaLnBrk="1" fontAlgn="auto" hangingPunct="1">
              <a:spcAft>
                <a:spcPts val="0"/>
              </a:spcAft>
              <a:buFont typeface="Wingdings 3" charset="2"/>
              <a:buNone/>
              <a:defRPr/>
            </a:pPr>
            <a:endParaRPr lang="en-AU" b="1" dirty="0">
              <a:solidFill>
                <a:srgbClr val="7030A0"/>
              </a:solidFill>
            </a:endParaRPr>
          </a:p>
          <a:p>
            <a:pPr marL="0" indent="0" algn="just" eaLnBrk="1" fontAlgn="auto" hangingPunct="1">
              <a:spcAft>
                <a:spcPts val="0"/>
              </a:spcAft>
              <a:buFont typeface="Wingdings 3" charset="2"/>
              <a:buNone/>
              <a:defRPr/>
            </a:pPr>
            <a:r>
              <a:rPr lang="en-AU" sz="3900" b="1" dirty="0">
                <a:solidFill>
                  <a:srgbClr val="002060"/>
                </a:solidFill>
                <a:latin typeface="Times New Roman" panose="02020603050405020304" pitchFamily="18" charset="0"/>
                <a:cs typeface="Times New Roman" panose="02020603050405020304" pitchFamily="18" charset="0"/>
              </a:rPr>
              <a:t>- T</a:t>
            </a:r>
            <a:r>
              <a:rPr lang="vi-VN" sz="3900" b="1" dirty="0">
                <a:solidFill>
                  <a:srgbClr val="002060"/>
                </a:solidFill>
                <a:latin typeface="Times New Roman" panose="02020603050405020304" pitchFamily="18" charset="0"/>
                <a:cs typeface="Times New Roman" panose="02020603050405020304" pitchFamily="18" charset="0"/>
              </a:rPr>
              <a:t>ư</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duy</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lôgic</a:t>
            </a:r>
            <a:endParaRPr lang="en-AU" sz="3900" b="1" dirty="0">
              <a:solidFill>
                <a:srgbClr val="002060"/>
              </a:solidFill>
              <a:latin typeface="Times New Roman" panose="02020603050405020304" pitchFamily="18" charset="0"/>
              <a:cs typeface="Times New Roman" panose="02020603050405020304" pitchFamily="18" charset="0"/>
            </a:endParaRPr>
          </a:p>
          <a:p>
            <a:pPr marL="0" indent="0" algn="just" eaLnBrk="1" fontAlgn="auto" hangingPunct="1">
              <a:spcAft>
                <a:spcPts val="0"/>
              </a:spcAft>
              <a:buFont typeface="Wingdings 3" charset="2"/>
              <a:buNone/>
              <a:defRPr/>
            </a:pPr>
            <a:r>
              <a:rPr lang="en-AU" sz="3900" b="1" dirty="0">
                <a:solidFill>
                  <a:srgbClr val="002060"/>
                </a:solidFill>
                <a:latin typeface="Times New Roman" panose="02020603050405020304" pitchFamily="18" charset="0"/>
                <a:cs typeface="Times New Roman" panose="02020603050405020304" pitchFamily="18" charset="0"/>
              </a:rPr>
              <a:t>- T</a:t>
            </a:r>
            <a:r>
              <a:rPr lang="vi-VN" sz="3900" b="1" dirty="0">
                <a:solidFill>
                  <a:srgbClr val="002060"/>
                </a:solidFill>
                <a:latin typeface="Times New Roman" panose="02020603050405020304" pitchFamily="18" charset="0"/>
                <a:cs typeface="Times New Roman" panose="02020603050405020304" pitchFamily="18" charset="0"/>
              </a:rPr>
              <a:t>ư</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duy</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thuật</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toán</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Angorit</a:t>
            </a:r>
            <a:r>
              <a:rPr lang="en-AU" sz="3900" b="1" dirty="0">
                <a:solidFill>
                  <a:srgbClr val="002060"/>
                </a:solidFill>
                <a:latin typeface="Times New Roman" panose="02020603050405020304" pitchFamily="18" charset="0"/>
                <a:cs typeface="Times New Roman" panose="02020603050405020304" pitchFamily="18" charset="0"/>
              </a:rPr>
              <a:t>) </a:t>
            </a:r>
            <a:r>
              <a:rPr lang="vi-VN" sz="3900" dirty="0">
                <a:solidFill>
                  <a:schemeClr val="tx1">
                    <a:lumMod val="75000"/>
                    <a:lumOff val="25000"/>
                  </a:schemeClr>
                </a:solidFill>
                <a:latin typeface="Times New Roman" panose="02020603050405020304" pitchFamily="18" charset="0"/>
                <a:cs typeface="Times New Roman" panose="02020603050405020304" pitchFamily="18" charset="0"/>
              </a:rPr>
              <a:t>Tư duy thuật toán là cách suy nghĩ để nhận thức, để giải quyết vấn đề một cách có trình tự (sắp xếp lần lượt, thứ tự trước sau)</a:t>
            </a:r>
            <a:endParaRPr lang="en-AU" sz="3900" b="1" dirty="0">
              <a:solidFill>
                <a:srgbClr val="002060"/>
              </a:solidFill>
              <a:latin typeface="Times New Roman" panose="02020603050405020304" pitchFamily="18" charset="0"/>
              <a:cs typeface="Times New Roman" panose="02020603050405020304" pitchFamily="18" charset="0"/>
            </a:endParaRPr>
          </a:p>
          <a:p>
            <a:pPr marL="0" indent="0" algn="just" eaLnBrk="1" fontAlgn="auto" hangingPunct="1">
              <a:spcAft>
                <a:spcPts val="0"/>
              </a:spcAft>
              <a:buFont typeface="Wingdings 3" charset="2"/>
              <a:buNone/>
              <a:defRPr/>
            </a:pPr>
            <a:r>
              <a:rPr lang="en-AU" sz="3900" b="1" dirty="0">
                <a:solidFill>
                  <a:srgbClr val="002060"/>
                </a:solidFill>
                <a:latin typeface="Times New Roman" panose="02020603050405020304" pitchFamily="18" charset="0"/>
                <a:cs typeface="Times New Roman" panose="02020603050405020304" pitchFamily="18" charset="0"/>
              </a:rPr>
              <a:t>- T</a:t>
            </a:r>
            <a:r>
              <a:rPr lang="vi-VN" sz="3900" b="1" dirty="0">
                <a:solidFill>
                  <a:srgbClr val="002060"/>
                </a:solidFill>
                <a:latin typeface="Times New Roman" panose="02020603050405020304" pitchFamily="18" charset="0"/>
                <a:cs typeface="Times New Roman" panose="02020603050405020304" pitchFamily="18" charset="0"/>
              </a:rPr>
              <a:t>ư</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duy</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sáng</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tạo</a:t>
            </a:r>
            <a:endParaRPr lang="en-AU" sz="3900" b="1" dirty="0">
              <a:solidFill>
                <a:srgbClr val="002060"/>
              </a:solidFill>
              <a:latin typeface="Times New Roman" panose="02020603050405020304" pitchFamily="18" charset="0"/>
              <a:cs typeface="Times New Roman" panose="02020603050405020304" pitchFamily="18" charset="0"/>
            </a:endParaRPr>
          </a:p>
          <a:p>
            <a:pPr marL="0" indent="0" algn="just" eaLnBrk="1" fontAlgn="auto" hangingPunct="1">
              <a:spcAft>
                <a:spcPts val="0"/>
              </a:spcAft>
              <a:buFont typeface="Wingdings 3" charset="2"/>
              <a:buNone/>
              <a:defRPr/>
            </a:pPr>
            <a:r>
              <a:rPr lang="en-AU" sz="3900" b="1" dirty="0">
                <a:solidFill>
                  <a:srgbClr val="002060"/>
                </a:solidFill>
                <a:latin typeface="Times New Roman" panose="02020603050405020304" pitchFamily="18" charset="0"/>
                <a:cs typeface="Times New Roman" panose="02020603050405020304" pitchFamily="18" charset="0"/>
              </a:rPr>
              <a:t>-</a:t>
            </a:r>
            <a:r>
              <a:rPr lang="en-AU" sz="3900" dirty="0">
                <a:solidFill>
                  <a:srgbClr val="002060"/>
                </a:solidFill>
                <a:latin typeface="Times New Roman" panose="02020603050405020304" pitchFamily="18" charset="0"/>
                <a:cs typeface="Times New Roman" panose="02020603050405020304" pitchFamily="18" charset="0"/>
              </a:rPr>
              <a:t> </a:t>
            </a:r>
            <a:r>
              <a:rPr lang="en-AU" sz="3900" b="1" dirty="0">
                <a:solidFill>
                  <a:srgbClr val="002060"/>
                </a:solidFill>
                <a:latin typeface="Times New Roman" panose="02020603050405020304" pitchFamily="18" charset="0"/>
                <a:cs typeface="Times New Roman" panose="02020603050405020304" pitchFamily="18" charset="0"/>
              </a:rPr>
              <a:t>T</a:t>
            </a:r>
            <a:r>
              <a:rPr lang="vi-VN" sz="3900" b="1" dirty="0">
                <a:solidFill>
                  <a:srgbClr val="002060"/>
                </a:solidFill>
                <a:latin typeface="Times New Roman" panose="02020603050405020304" pitchFamily="18" charset="0"/>
                <a:cs typeface="Times New Roman" panose="02020603050405020304" pitchFamily="18" charset="0"/>
              </a:rPr>
              <a:t>ư</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duy</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hàm</a:t>
            </a:r>
            <a:r>
              <a:rPr lang="vi-VN" sz="3900" dirty="0">
                <a:solidFill>
                  <a:schemeClr val="tx1">
                    <a:lumMod val="75000"/>
                    <a:lumOff val="25000"/>
                  </a:schemeClr>
                </a:solidFill>
                <a:latin typeface="Times New Roman" panose="02020603050405020304" pitchFamily="18" charset="0"/>
                <a:cs typeface="Times New Roman" panose="02020603050405020304" pitchFamily="18" charset="0"/>
              </a:rPr>
              <a:t>  “Tư duy hàm là các hoạt động trí tuệ liên quan đến sự tương ứng giữa các phần tử của một, hai, hay nhiều tập hợp, phản ánh các mối liên hệ phụ thuộc lẫn nhau giữa các phần tử của tập hợp đó trong sự vận động của chúng.”</a:t>
            </a:r>
            <a:endParaRPr lang="en-AU" sz="3900" b="1" dirty="0">
              <a:solidFill>
                <a:srgbClr val="002060"/>
              </a:solidFill>
              <a:latin typeface="Times New Roman" panose="02020603050405020304" pitchFamily="18" charset="0"/>
              <a:cs typeface="Times New Roman" panose="02020603050405020304" pitchFamily="18" charset="0"/>
            </a:endParaRPr>
          </a:p>
          <a:p>
            <a:pPr eaLnBrk="1" fontAlgn="auto" hangingPunct="1">
              <a:spcAft>
                <a:spcPts val="0"/>
              </a:spcAft>
              <a:buFont typeface="Wingdings 3" charset="2"/>
              <a:buChar char=""/>
              <a:defRPr/>
            </a:pPr>
            <a:endParaRPr lang="en-US" dirty="0">
              <a:solidFill>
                <a:schemeClr val="tx1">
                  <a:lumMod val="75000"/>
                  <a:lumOff val="25000"/>
                </a:schemeClr>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Content Placeholder 3">
            <a:extLst>
              <a:ext uri="{FF2B5EF4-FFF2-40B4-BE49-F238E27FC236}">
                <a16:creationId xmlns="" xmlns:a16="http://schemas.microsoft.com/office/drawing/2014/main" id="{1576A7C8-69E2-40C9-B244-F4EB4387C027}"/>
              </a:ext>
            </a:extLst>
          </p:cNvPr>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a:stretch>
            <a:fillRect/>
          </a:stretch>
        </p:blipFill>
        <p:spPr>
          <a:xfrm>
            <a:off x="1484313" y="1174750"/>
            <a:ext cx="10442575" cy="5683250"/>
          </a:xfrm>
        </p:spPr>
      </p:pic>
      <p:sp>
        <p:nvSpPr>
          <p:cNvPr id="5" name="Rectangle: Rounded Corners 4">
            <a:extLst>
              <a:ext uri="{FF2B5EF4-FFF2-40B4-BE49-F238E27FC236}">
                <a16:creationId xmlns="" xmlns:a16="http://schemas.microsoft.com/office/drawing/2014/main" id="{C4373B41-2C24-49B6-852C-73F6789247D4}"/>
              </a:ext>
            </a:extLst>
          </p:cNvPr>
          <p:cNvSpPr/>
          <p:nvPr/>
        </p:nvSpPr>
        <p:spPr>
          <a:xfrm>
            <a:off x="3484563" y="661988"/>
            <a:ext cx="3711575" cy="5508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0724" name="TextBox 7">
            <a:extLst>
              <a:ext uri="{FF2B5EF4-FFF2-40B4-BE49-F238E27FC236}">
                <a16:creationId xmlns="" xmlns:a16="http://schemas.microsoft.com/office/drawing/2014/main" id="{7EF7B5D4-C541-4A94-AE19-316DA03AEF3D}"/>
              </a:ext>
            </a:extLst>
          </p:cNvPr>
          <p:cNvSpPr txBox="1">
            <a:spLocks noChangeArrowheads="1"/>
          </p:cNvSpPr>
          <p:nvPr/>
        </p:nvSpPr>
        <p:spPr bwMode="auto">
          <a:xfrm>
            <a:off x="4160838" y="644525"/>
            <a:ext cx="3459162" cy="585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r>
              <a:rPr lang="en-US" altLang="en-US" sz="3200">
                <a:solidFill>
                  <a:schemeClr val="bg1"/>
                </a:solidFill>
                <a:latin typeface="Times New Roman" panose="02020603050405020304" pitchFamily="18" charset="0"/>
                <a:cs typeface="Times New Roman" panose="02020603050405020304" pitchFamily="18" charset="0"/>
              </a:rPr>
              <a:t>SUY LUẬN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7BDA3C5-C8EE-4F2C-94B8-6B491C8E34E1}"/>
              </a:ext>
            </a:extLst>
          </p:cNvPr>
          <p:cNvSpPr>
            <a:spLocks noGrp="1"/>
          </p:cNvSpPr>
          <p:nvPr>
            <p:ph type="title"/>
          </p:nvPr>
        </p:nvSpPr>
        <p:spPr>
          <a:xfrm>
            <a:off x="1643063" y="623888"/>
            <a:ext cx="9861550" cy="661987"/>
          </a:xfrm>
        </p:spPr>
        <p:txBody>
          <a:bodyPr rtlCol="0">
            <a:normAutofit fontScale="90000"/>
          </a:bodyPr>
          <a:lstStyle/>
          <a:p>
            <a:pPr eaLnBrk="1" fontAlgn="auto" hangingPunct="1">
              <a:spcAft>
                <a:spcPts val="0"/>
              </a:spcAft>
              <a:defRPr/>
            </a:pPr>
            <a:r>
              <a:rPr lang="en-AU" b="1" dirty="0">
                <a:solidFill>
                  <a:srgbClr val="660CDE"/>
                </a:solidFill>
                <a:latin typeface="Times New Roman" panose="02020603050405020304" pitchFamily="18" charset="0"/>
                <a:cs typeface="Times New Roman" panose="02020603050405020304" pitchFamily="18" charset="0"/>
              </a:rPr>
              <a:t>CÁC PH</a:t>
            </a:r>
            <a:r>
              <a:rPr lang="vi-VN" b="1" dirty="0">
                <a:solidFill>
                  <a:srgbClr val="660CDE"/>
                </a:solidFill>
                <a:latin typeface="Times New Roman" panose="02020603050405020304" pitchFamily="18" charset="0"/>
                <a:cs typeface="Times New Roman" panose="02020603050405020304" pitchFamily="18" charset="0"/>
              </a:rPr>
              <a:t>ƯƠ</a:t>
            </a:r>
            <a:r>
              <a:rPr lang="en-AU" b="1" dirty="0">
                <a:solidFill>
                  <a:srgbClr val="660CDE"/>
                </a:solidFill>
                <a:latin typeface="Times New Roman" panose="02020603050405020304" pitchFamily="18" charset="0"/>
                <a:cs typeface="Times New Roman" panose="02020603050405020304" pitchFamily="18" charset="0"/>
              </a:rPr>
              <a:t>NG PHÁP SUY LUẬN TH</a:t>
            </a:r>
            <a:r>
              <a:rPr lang="vi-VN" b="1" dirty="0">
                <a:solidFill>
                  <a:srgbClr val="660CDE"/>
                </a:solidFill>
                <a:latin typeface="Times New Roman" panose="02020603050405020304" pitchFamily="18" charset="0"/>
                <a:cs typeface="Times New Roman" panose="02020603050405020304" pitchFamily="18" charset="0"/>
              </a:rPr>
              <a:t>ƯỜ</a:t>
            </a:r>
            <a:r>
              <a:rPr lang="en-AU" b="1" dirty="0">
                <a:solidFill>
                  <a:srgbClr val="660CDE"/>
                </a:solidFill>
                <a:latin typeface="Times New Roman" panose="02020603050405020304" pitchFamily="18" charset="0"/>
                <a:cs typeface="Times New Roman" panose="02020603050405020304" pitchFamily="18" charset="0"/>
              </a:rPr>
              <a:t>NG GẶP</a:t>
            </a:r>
            <a:r>
              <a:rPr lang="en-AU" b="1" dirty="0">
                <a:solidFill>
                  <a:srgbClr val="660CDE"/>
                </a:solidFill>
              </a:rPr>
              <a:t/>
            </a:r>
            <a:br>
              <a:rPr lang="en-AU" b="1" dirty="0">
                <a:solidFill>
                  <a:srgbClr val="660CDE"/>
                </a:solidFill>
              </a:rPr>
            </a:br>
            <a:endParaRPr lang="en-US" dirty="0">
              <a:solidFill>
                <a:schemeClr val="tx1">
                  <a:lumMod val="85000"/>
                  <a:lumOff val="15000"/>
                </a:schemeClr>
              </a:solidFill>
            </a:endParaRPr>
          </a:p>
        </p:txBody>
      </p:sp>
      <p:sp>
        <p:nvSpPr>
          <p:cNvPr id="3" name="Content Placeholder 2">
            <a:extLst>
              <a:ext uri="{FF2B5EF4-FFF2-40B4-BE49-F238E27FC236}">
                <a16:creationId xmlns="" xmlns:a16="http://schemas.microsoft.com/office/drawing/2014/main" id="{0111DCD9-3310-4C75-92BE-8AA674EC906E}"/>
              </a:ext>
            </a:extLst>
          </p:cNvPr>
          <p:cNvSpPr>
            <a:spLocks noGrp="1"/>
          </p:cNvSpPr>
          <p:nvPr>
            <p:ph idx="1"/>
          </p:nvPr>
        </p:nvSpPr>
        <p:spPr>
          <a:xfrm>
            <a:off x="530225" y="1455738"/>
            <a:ext cx="11488738" cy="4494212"/>
          </a:xfrm>
        </p:spPr>
        <p:txBody>
          <a:bodyPr rtlCol="0">
            <a:normAutofit/>
          </a:bodyPr>
          <a:lstStyle/>
          <a:p>
            <a:pPr marL="0" indent="0" eaLnBrk="1" fontAlgn="auto" hangingPunct="1">
              <a:spcAft>
                <a:spcPts val="0"/>
              </a:spcAft>
              <a:buFont typeface="Wingdings 3" charset="2"/>
              <a:buNone/>
              <a:defRPr/>
            </a:pPr>
            <a:r>
              <a:rPr lang="en-AU" sz="39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Quy</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nạp</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và</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suy</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diễn</a:t>
            </a:r>
            <a:endParaRPr lang="en-AU" sz="3600" dirty="0">
              <a:solidFill>
                <a:srgbClr val="002060"/>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Phân</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tích</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và</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tổng</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hợp</a:t>
            </a:r>
            <a:endParaRPr lang="en-AU" sz="3600" dirty="0">
              <a:solidFill>
                <a:srgbClr val="002060"/>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Đặc</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biệt</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hoá</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và</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khái</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quát</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hoá</a:t>
            </a:r>
            <a:endParaRPr lang="en-AU" sz="3600" dirty="0">
              <a:solidFill>
                <a:srgbClr val="002060"/>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r>
              <a:rPr lang="en-AU" sz="3600" dirty="0">
                <a:solidFill>
                  <a:srgbClr val="002060"/>
                </a:solidFill>
                <a:latin typeface="Times New Roman" panose="02020603050405020304" pitchFamily="18" charset="0"/>
                <a:cs typeface="Times New Roman" panose="02020603050405020304" pitchFamily="18" charset="0"/>
              </a:rPr>
              <a:t>- T</a:t>
            </a:r>
            <a:r>
              <a:rPr lang="vi-VN" sz="3600" dirty="0">
                <a:solidFill>
                  <a:srgbClr val="002060"/>
                </a:solidFill>
                <a:latin typeface="Times New Roman" panose="02020603050405020304" pitchFamily="18" charset="0"/>
                <a:cs typeface="Times New Roman" panose="02020603050405020304" pitchFamily="18" charset="0"/>
              </a:rPr>
              <a:t>ươ</a:t>
            </a:r>
            <a:r>
              <a:rPr lang="en-AU" sz="3600" dirty="0">
                <a:solidFill>
                  <a:srgbClr val="002060"/>
                </a:solidFill>
                <a:latin typeface="Times New Roman" panose="02020603050405020304" pitchFamily="18" charset="0"/>
                <a:cs typeface="Times New Roman" panose="02020603050405020304" pitchFamily="18" charset="0"/>
              </a:rPr>
              <a:t>ng </a:t>
            </a:r>
            <a:r>
              <a:rPr lang="en-AU" sz="3600" dirty="0" err="1">
                <a:solidFill>
                  <a:srgbClr val="002060"/>
                </a:solidFill>
                <a:latin typeface="Times New Roman" panose="02020603050405020304" pitchFamily="18" charset="0"/>
                <a:cs typeface="Times New Roman" panose="02020603050405020304" pitchFamily="18" charset="0"/>
              </a:rPr>
              <a:t>tự</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và</a:t>
            </a:r>
            <a:r>
              <a:rPr lang="en-AU" sz="3600" dirty="0">
                <a:solidFill>
                  <a:srgbClr val="002060"/>
                </a:solidFill>
                <a:latin typeface="Times New Roman" panose="02020603050405020304" pitchFamily="18" charset="0"/>
                <a:cs typeface="Times New Roman" panose="02020603050405020304" pitchFamily="18" charset="0"/>
              </a:rPr>
              <a:t> so </a:t>
            </a:r>
            <a:r>
              <a:rPr lang="en-AU" sz="3600" dirty="0" err="1">
                <a:solidFill>
                  <a:srgbClr val="002060"/>
                </a:solidFill>
                <a:latin typeface="Times New Roman" panose="02020603050405020304" pitchFamily="18" charset="0"/>
                <a:cs typeface="Times New Roman" panose="02020603050405020304" pitchFamily="18" charset="0"/>
              </a:rPr>
              <a:t>sánh</a:t>
            </a:r>
            <a:endParaRPr lang="en-AU" sz="3600" dirty="0">
              <a:solidFill>
                <a:srgbClr val="002060"/>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r>
              <a:rPr lang="en-AU" sz="3600" dirty="0">
                <a:solidFill>
                  <a:srgbClr val="002060"/>
                </a:solidFill>
                <a:latin typeface="Times New Roman" panose="02020603050405020304" pitchFamily="18" charset="0"/>
                <a:cs typeface="Times New Roman" panose="02020603050405020304" pitchFamily="18" charset="0"/>
              </a:rPr>
              <a:t>- Ph</a:t>
            </a:r>
            <a:r>
              <a:rPr lang="vi-VN" sz="3600" dirty="0">
                <a:solidFill>
                  <a:srgbClr val="002060"/>
                </a:solidFill>
                <a:latin typeface="Times New Roman" panose="02020603050405020304" pitchFamily="18" charset="0"/>
                <a:cs typeface="Times New Roman" panose="02020603050405020304" pitchFamily="18" charset="0"/>
              </a:rPr>
              <a:t>ươ</a:t>
            </a:r>
            <a:r>
              <a:rPr lang="en-AU" sz="3600" dirty="0">
                <a:solidFill>
                  <a:srgbClr val="002060"/>
                </a:solidFill>
                <a:latin typeface="Times New Roman" panose="02020603050405020304" pitchFamily="18" charset="0"/>
                <a:cs typeface="Times New Roman" panose="02020603050405020304" pitchFamily="18" charset="0"/>
              </a:rPr>
              <a:t>ng </a:t>
            </a:r>
            <a:r>
              <a:rPr lang="en-AU" sz="3600" dirty="0" err="1">
                <a:solidFill>
                  <a:srgbClr val="002060"/>
                </a:solidFill>
                <a:latin typeface="Times New Roman" panose="02020603050405020304" pitchFamily="18" charset="0"/>
                <a:cs typeface="Times New Roman" panose="02020603050405020304" pitchFamily="18" charset="0"/>
              </a:rPr>
              <a:t>pháp</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tìm</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tòi</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lời</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giải</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của</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Polya</a:t>
            </a:r>
            <a:endParaRPr lang="en-AU" sz="3600" dirty="0">
              <a:solidFill>
                <a:srgbClr val="002060"/>
              </a:solidFill>
              <a:latin typeface="Times New Roman" panose="02020603050405020304" pitchFamily="18" charset="0"/>
              <a:cs typeface="Times New Roman" panose="02020603050405020304" pitchFamily="18" charset="0"/>
            </a:endParaRPr>
          </a:p>
          <a:p>
            <a:pPr eaLnBrk="1" fontAlgn="auto" hangingPunct="1">
              <a:spcAft>
                <a:spcPts val="0"/>
              </a:spcAft>
              <a:buFont typeface="Wingdings 3" charset="2"/>
              <a:buChar char=""/>
              <a:defRPr/>
            </a:pPr>
            <a:r>
              <a:rPr lang="vi-VN" b="1" dirty="0">
                <a:solidFill>
                  <a:schemeClr val="tx1">
                    <a:lumMod val="75000"/>
                    <a:lumOff val="25000"/>
                  </a:schemeClr>
                </a:solidFill>
                <a:latin typeface="Times New Roman" panose="02020603050405020304" pitchFamily="18" charset="0"/>
                <a:cs typeface="Times New Roman" panose="02020603050405020304" pitchFamily="18" charset="0"/>
              </a:rPr>
              <a:t>Suy luận là hình thức của tư duy nhằm rút ra phán đoán mới từ một hay nhiều phán đoán đã có.</a:t>
            </a:r>
            <a:endParaRPr lang="en-US" b="1"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 xmlns:a16="http://schemas.microsoft.com/office/drawing/2014/main" id="{B5BC100B-B749-4E08-B2E1-C77A8DE2CA4C}"/>
              </a:ext>
            </a:extLst>
          </p:cNvPr>
          <p:cNvSpPr>
            <a:spLocks noGrp="1" noChangeArrowheads="1"/>
          </p:cNvSpPr>
          <p:nvPr>
            <p:ph type="title"/>
          </p:nvPr>
        </p:nvSpPr>
        <p:spPr>
          <a:xfrm>
            <a:off x="1525588" y="119063"/>
            <a:ext cx="10548937" cy="714375"/>
          </a:xfrm>
        </p:spPr>
        <p:txBody>
          <a:bodyPr/>
          <a:lstStyle/>
          <a:p>
            <a:pPr eaLnBrk="1" hangingPunct="1"/>
            <a:r>
              <a:rPr lang="en-US" altLang="en-US" sz="3000" b="1" smtClean="0">
                <a:solidFill>
                  <a:srgbClr val="C00000"/>
                </a:solidFill>
                <a:latin typeface="Times New Roman" panose="02020603050405020304" pitchFamily="18" charset="0"/>
                <a:cs typeface="Times New Roman" panose="02020603050405020304" pitchFamily="18" charset="0"/>
              </a:rPr>
              <a:t>4. TÍNH </a:t>
            </a:r>
            <a:r>
              <a:rPr lang="en-US" altLang="en-US" sz="3000" b="1">
                <a:solidFill>
                  <a:srgbClr val="C00000"/>
                </a:solidFill>
                <a:latin typeface="Times New Roman" panose="02020603050405020304" pitchFamily="18" charset="0"/>
                <a:cs typeface="Times New Roman" panose="02020603050405020304" pitchFamily="18" charset="0"/>
              </a:rPr>
              <a:t>TÍCH CỰC HÓA TRONG HOẠT ĐỘNG DẠY - HỌC</a:t>
            </a:r>
          </a:p>
        </p:txBody>
      </p:sp>
      <p:sp>
        <p:nvSpPr>
          <p:cNvPr id="3" name="Content Placeholder 2">
            <a:extLst>
              <a:ext uri="{FF2B5EF4-FFF2-40B4-BE49-F238E27FC236}">
                <a16:creationId xmlns="" xmlns:a16="http://schemas.microsoft.com/office/drawing/2014/main" id="{1B597FF8-6DE3-47EE-B94A-D708E4A08433}"/>
              </a:ext>
            </a:extLst>
          </p:cNvPr>
          <p:cNvSpPr>
            <a:spLocks noGrp="1"/>
          </p:cNvSpPr>
          <p:nvPr>
            <p:ph idx="1"/>
          </p:nvPr>
        </p:nvSpPr>
        <p:spPr>
          <a:xfrm>
            <a:off x="1025525" y="771525"/>
            <a:ext cx="11014075" cy="6262688"/>
          </a:xfrm>
        </p:spPr>
        <p:txBody>
          <a:bodyPr rtlCol="0">
            <a:normAutofit lnSpcReduction="10000"/>
          </a:bodyPr>
          <a:lstStyle/>
          <a:p>
            <a:pPr algn="just" eaLnBrk="1" fontAlgn="auto" hangingPunct="1">
              <a:spcAft>
                <a:spcPts val="0"/>
              </a:spcAft>
              <a:buFont typeface="Wingdings 3" charset="2"/>
              <a:buChar char=""/>
              <a:defRPr/>
            </a:pPr>
            <a:r>
              <a:rPr lang="en-US" sz="3600" dirty="0" err="1">
                <a:solidFill>
                  <a:srgbClr val="002060"/>
                </a:solidFill>
                <a:latin typeface="Times New Roman" panose="02020603050405020304" pitchFamily="18" charset="0"/>
                <a:cs typeface="Times New Roman" panose="02020603050405020304" pitchFamily="18" charset="0"/>
              </a:rPr>
              <a:t>Trong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trình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lĩnh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hội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kiến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thức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kĩ</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năng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kĩ</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xảo</a:t>
            </a:r>
            <a:r>
              <a:rPr lang="en-US" sz="3600" dirty="0">
                <a:solidFill>
                  <a:srgbClr val="002060"/>
                </a:solidFill>
                <a:latin typeface="Times New Roman" panose="02020603050405020304" pitchFamily="18" charset="0"/>
                <a:cs typeface="Times New Roman" panose="02020603050405020304" pitchFamily="18" charset="0"/>
              </a:rPr>
              <a:t> ở HS,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hóa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hoạt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đ</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ợc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từ</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cấp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thấp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nhất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đến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cấp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cao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nhất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sau</a:t>
            </a:r>
            <a:r>
              <a:rPr lang="en-US" sz="3600" dirty="0">
                <a:solidFill>
                  <a:srgbClr val="002060"/>
                </a:solidFill>
                <a:latin typeface="Times New Roman" panose="02020603050405020304" pitchFamily="18" charset="0"/>
                <a:cs typeface="Times New Roman" panose="02020603050405020304" pitchFamily="18" charset="0"/>
              </a:rPr>
              <a:t>:</a:t>
            </a:r>
          </a:p>
          <a:p>
            <a:pPr marL="0" indent="0" algn="just" eaLnBrk="1" fontAlgn="auto" hangingPunct="1">
              <a:spcAft>
                <a:spcPts val="0"/>
              </a:spcAft>
              <a:buFont typeface="Wingdings 3" charset="2"/>
              <a:buNone/>
              <a:defRPr/>
            </a:pPr>
            <a:r>
              <a:rPr lang="en-US" sz="3600" dirty="0">
                <a:solidFill>
                  <a:srgbClr val="002060"/>
                </a:solidFill>
                <a:latin typeface="Times New Roman" panose="02020603050405020304" pitchFamily="18" charset="0"/>
                <a:cs typeface="Times New Roman" panose="02020603050405020304" pitchFamily="18" charset="0"/>
              </a:rPr>
              <a:t>    - </a:t>
            </a:r>
            <a:r>
              <a:rPr lang="en-US" sz="3600" dirty="0" err="1">
                <a:solidFill>
                  <a:srgbClr val="002060"/>
                </a:solidFill>
                <a:latin typeface="Times New Roman" panose="02020603050405020304" pitchFamily="18" charset="0"/>
                <a:cs typeface="Times New Roman" panose="02020603050405020304" pitchFamily="18" charset="0"/>
              </a:rPr>
              <a:t>Bắt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ớc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thực</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hành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hiện</a:t>
            </a:r>
            <a:r>
              <a:rPr lang="en-US" sz="3600" dirty="0">
                <a:solidFill>
                  <a:srgbClr val="002060"/>
                </a:solidFill>
                <a:latin typeface="Times New Roman" panose="02020603050405020304" pitchFamily="18" charset="0"/>
                <a:cs typeface="Times New Roman" panose="02020603050405020304" pitchFamily="18" charset="0"/>
              </a:rPr>
              <a:t> ở </a:t>
            </a:r>
            <a:r>
              <a:rPr lang="en-US" sz="3600" dirty="0" err="1">
                <a:solidFill>
                  <a:srgbClr val="002060"/>
                </a:solidFill>
                <a:latin typeface="Times New Roman" panose="02020603050405020304" pitchFamily="18" charset="0"/>
                <a:cs typeface="Times New Roman" panose="02020603050405020304" pitchFamily="18" charset="0"/>
              </a:rPr>
              <a:t>sự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cố</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gắng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làm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theo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mẫu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hành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thao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tác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cử</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chỉ</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hành</a:t>
            </a:r>
            <a:r>
              <a:rPr lang="en-US" sz="3600" dirty="0">
                <a:solidFill>
                  <a:srgbClr val="002060"/>
                </a:solidFill>
                <a:latin typeface="Times New Roman" panose="02020603050405020304" pitchFamily="18" charset="0"/>
                <a:cs typeface="Times New Roman" panose="02020603050405020304" pitchFamily="18" charset="0"/>
              </a:rPr>
              <a:t> vi hay </a:t>
            </a:r>
            <a:r>
              <a:rPr lang="en-US" sz="3600" dirty="0" err="1">
                <a:solidFill>
                  <a:srgbClr val="002060"/>
                </a:solidFill>
                <a:latin typeface="Times New Roman" panose="02020603050405020304" pitchFamily="18" charset="0"/>
                <a:cs typeface="Times New Roman" panose="02020603050405020304" pitchFamily="18" charset="0"/>
              </a:rPr>
              <a:t>nhắc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lại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những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gì</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trải</a:t>
            </a:r>
            <a:r>
              <a:rPr lang="en-US" sz="3600" dirty="0">
                <a:solidFill>
                  <a:srgbClr val="002060"/>
                </a:solidFill>
                <a:latin typeface="Times New Roman" panose="02020603050405020304" pitchFamily="18" charset="0"/>
                <a:cs typeface="Times New Roman" panose="02020603050405020304" pitchFamily="18" charset="0"/>
              </a:rPr>
              <a:t> qua;</a:t>
            </a:r>
          </a:p>
          <a:p>
            <a:pPr marL="0" indent="0" algn="just" eaLnBrk="1" fontAlgn="auto" hangingPunct="1">
              <a:spcAft>
                <a:spcPts val="0"/>
              </a:spcAft>
              <a:buFont typeface="Wingdings 3" charset="2"/>
              <a:buNone/>
              <a:defRPr/>
            </a:pPr>
            <a:r>
              <a:rPr lang="en-US" sz="3600" dirty="0">
                <a:solidFill>
                  <a:srgbClr val="002060"/>
                </a:solidFill>
                <a:latin typeface="Times New Roman" panose="02020603050405020304" pitchFamily="18" charset="0"/>
                <a:cs typeface="Times New Roman" panose="02020603050405020304" pitchFamily="18" charset="0"/>
              </a:rPr>
              <a:t>    - </a:t>
            </a:r>
            <a:r>
              <a:rPr lang="en-US" sz="3600" dirty="0" err="1">
                <a:solidFill>
                  <a:srgbClr val="002060"/>
                </a:solidFill>
                <a:latin typeface="Times New Roman" panose="02020603050405020304" pitchFamily="18" charset="0"/>
                <a:cs typeface="Times New Roman" panose="02020603050405020304" pitchFamily="18" charset="0"/>
              </a:rPr>
              <a:t>Tìm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hiểu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khám</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phá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hiện</a:t>
            </a:r>
            <a:r>
              <a:rPr lang="en-US" sz="3600" dirty="0">
                <a:solidFill>
                  <a:srgbClr val="002060"/>
                </a:solidFill>
                <a:latin typeface="Times New Roman" panose="02020603050405020304" pitchFamily="18" charset="0"/>
                <a:cs typeface="Times New Roman" panose="02020603050405020304" pitchFamily="18" charset="0"/>
              </a:rPr>
              <a:t> ở </a:t>
            </a:r>
            <a:r>
              <a:rPr lang="en-US" sz="3600" dirty="0" err="1">
                <a:solidFill>
                  <a:srgbClr val="002060"/>
                </a:solidFill>
                <a:latin typeface="Times New Roman" panose="02020603050405020304" pitchFamily="18" charset="0"/>
                <a:cs typeface="Times New Roman" panose="02020603050405020304" pitchFamily="18" charset="0"/>
              </a:rPr>
              <a:t>sự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chủ</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hoặc</a:t>
            </a:r>
            <a:r>
              <a:rPr lang="en-US" sz="3600" dirty="0">
                <a:solidFill>
                  <a:srgbClr val="002060"/>
                </a:solidFill>
                <a:latin typeface="Times New Roman" panose="02020603050405020304" pitchFamily="18" charset="0"/>
                <a:cs typeface="Times New Roman" panose="02020603050405020304" pitchFamily="18" charset="0"/>
              </a:rPr>
              <a:t> ý </a:t>
            </a:r>
            <a:r>
              <a:rPr lang="en-US" sz="3600" dirty="0" err="1">
                <a:solidFill>
                  <a:srgbClr val="002060"/>
                </a:solidFill>
                <a:latin typeface="Times New Roman" panose="02020603050405020304" pitchFamily="18" charset="0"/>
                <a:cs typeface="Times New Roman" panose="02020603050405020304" pitchFamily="18" charset="0"/>
              </a:rPr>
              <a:t>muốn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hiểu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thấu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đáo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vấn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đề</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nào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sau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quyết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vấn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đề</a:t>
            </a:r>
            <a:r>
              <a:rPr lang="en-US" sz="3600" dirty="0">
                <a:solidFill>
                  <a:srgbClr val="002060"/>
                </a:solidFill>
                <a:latin typeface="Times New Roman" panose="02020603050405020304" pitchFamily="18" charset="0"/>
                <a:cs typeface="Times New Roman" panose="02020603050405020304" pitchFamily="18" charset="0"/>
              </a:rPr>
              <a:t>;</a:t>
            </a:r>
          </a:p>
          <a:p>
            <a:pPr marL="0" indent="0" algn="just" eaLnBrk="1" fontAlgn="auto" hangingPunct="1">
              <a:spcAft>
                <a:spcPts val="0"/>
              </a:spcAft>
              <a:buFont typeface="Wingdings 3" charset="2"/>
              <a:buNone/>
              <a:defRPr/>
            </a:pPr>
            <a:r>
              <a:rPr lang="en-US" sz="3600" dirty="0">
                <a:solidFill>
                  <a:srgbClr val="002060"/>
                </a:solidFill>
                <a:latin typeface="Times New Roman" panose="02020603050405020304" pitchFamily="18" charset="0"/>
                <a:cs typeface="Times New Roman" panose="02020603050405020304" pitchFamily="18" charset="0"/>
              </a:rPr>
              <a:t>    - </a:t>
            </a:r>
            <a:r>
              <a:rPr lang="en-US" sz="3600" dirty="0" err="1">
                <a:solidFill>
                  <a:srgbClr val="002060"/>
                </a:solidFill>
                <a:latin typeface="Times New Roman" panose="02020603050405020304" pitchFamily="18" charset="0"/>
                <a:cs typeface="Times New Roman" panose="02020603050405020304" pitchFamily="18" charset="0"/>
              </a:rPr>
              <a:t>Sáng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tạo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trong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vận</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dụng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hiện</a:t>
            </a:r>
            <a:r>
              <a:rPr lang="en-US" sz="3600" dirty="0">
                <a:solidFill>
                  <a:srgbClr val="002060"/>
                </a:solidFill>
                <a:latin typeface="Times New Roman" panose="02020603050405020304" pitchFamily="18" charset="0"/>
                <a:cs typeface="Times New Roman" panose="02020603050405020304" pitchFamily="18" charset="0"/>
              </a:rPr>
              <a:t> ở </a:t>
            </a:r>
            <a:r>
              <a:rPr lang="en-US" sz="3600" dirty="0" err="1">
                <a:solidFill>
                  <a:srgbClr val="002060"/>
                </a:solidFill>
                <a:latin typeface="Times New Roman" panose="02020603050405020304" pitchFamily="18" charset="0"/>
                <a:cs typeface="Times New Roman" panose="02020603050405020304" pitchFamily="18" charset="0"/>
              </a:rPr>
              <a:t>khả</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năng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linh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hoạt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quả</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trong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quyết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vấn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đề</a:t>
            </a:r>
            <a:r>
              <a:rPr lang="en-US" sz="3600" dirty="0">
                <a:solidFill>
                  <a:srgbClr val="002060"/>
                </a:solidFill>
                <a:latin typeface="Times New Roman" panose="02020603050405020304" pitchFamily="18" charset="0"/>
                <a:cs typeface="Times New Roman" panose="02020603050405020304" pitchFamily="18" charset="0"/>
              </a:rPr>
              <a:t>.</a:t>
            </a:r>
          </a:p>
          <a:p>
            <a:pPr marL="0" indent="0" algn="just" eaLnBrk="1" fontAlgn="auto" hangingPunct="1">
              <a:spcAft>
                <a:spcPts val="0"/>
              </a:spcAft>
              <a:buFont typeface="Wingdings 3" charset="2"/>
              <a:buNone/>
              <a:defRPr/>
            </a:pPr>
            <a:endParaRPr lang="en-US" sz="3600" dirty="0">
              <a:solidFill>
                <a:schemeClr val="tx1">
                  <a:lumMod val="75000"/>
                  <a:lumOff val="25000"/>
                </a:schemeClr>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endParaRPr lang="en-US" sz="36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62F468C-4EDD-4E14-8724-89D22C149A90}"/>
              </a:ext>
            </a:extLst>
          </p:cNvPr>
          <p:cNvSpPr>
            <a:spLocks noGrp="1"/>
          </p:cNvSpPr>
          <p:nvPr>
            <p:ph idx="1"/>
          </p:nvPr>
        </p:nvSpPr>
        <p:spPr>
          <a:xfrm>
            <a:off x="835025" y="1365250"/>
            <a:ext cx="10669588" cy="4546600"/>
          </a:xfrm>
        </p:spPr>
        <p:txBody>
          <a:bodyPr rtlCol="0">
            <a:normAutofit fontScale="92500" lnSpcReduction="20000"/>
          </a:bodyPr>
          <a:lstStyle/>
          <a:p>
            <a:pPr algn="just" eaLnBrk="1" fontAlgn="auto" hangingPunct="1">
              <a:spcAft>
                <a:spcPts val="0"/>
              </a:spcAft>
              <a:buFont typeface="Wingdings 3" charset="2"/>
              <a:buChar char=""/>
              <a:defRPr/>
            </a:pP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Nguồn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gốc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của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cầu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trẻ</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cầu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thì</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sẽ</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tìm</a:t>
            </a:r>
            <a:r>
              <a:rPr lang="en-US" sz="3600" dirty="0">
                <a:solidFill>
                  <a:srgbClr val="002060"/>
                </a:solidFill>
                <a:latin typeface="Times New Roman" panose="02020603050405020304" pitchFamily="18" charset="0"/>
                <a:cs typeface="Times New Roman" panose="02020603050405020304" pitchFamily="18" charset="0"/>
              </a:rPr>
              <a:t> tri </a:t>
            </a:r>
            <a:r>
              <a:rPr lang="en-US" sz="3600" dirty="0" err="1">
                <a:solidFill>
                  <a:srgbClr val="002060"/>
                </a:solidFill>
                <a:latin typeface="Times New Roman" panose="02020603050405020304" pitchFamily="18" charset="0"/>
                <a:cs typeface="Times New Roman" panose="02020603050405020304" pitchFamily="18" charset="0"/>
              </a:rPr>
              <a:t>thức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phát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tình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huống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mâu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thuẫn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của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lí</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thuyết</a:t>
            </a:r>
            <a:r>
              <a:rPr lang="en-US" sz="3600" dirty="0">
                <a:solidFill>
                  <a:srgbClr val="002060"/>
                </a:solidFill>
                <a:latin typeface="Times New Roman" panose="02020603050405020304" pitchFamily="18" charset="0"/>
                <a:cs typeface="Times New Roman" panose="02020603050405020304" pitchFamily="18" charset="0"/>
              </a:rPr>
              <a:t> hay </a:t>
            </a:r>
            <a:r>
              <a:rPr lang="en-US" sz="3600" dirty="0" err="1">
                <a:solidFill>
                  <a:srgbClr val="002060"/>
                </a:solidFill>
                <a:latin typeface="Times New Roman" panose="02020603050405020304" pitchFamily="18" charset="0"/>
                <a:cs typeface="Times New Roman" panose="02020603050405020304" pitchFamily="18" charset="0"/>
              </a:rPr>
              <a:t>thực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tế</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kiến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thức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cũ</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không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quyết</a:t>
            </a:r>
            <a:r>
              <a:rPr lang="en-US" sz="3600" dirty="0">
                <a:solidFill>
                  <a:srgbClr val="002060"/>
                </a:solidFill>
                <a:latin typeface="Times New Roman" panose="02020603050405020304" pitchFamily="18" charset="0"/>
                <a:cs typeface="Times New Roman" panose="02020603050405020304" pitchFamily="18" charset="0"/>
              </a:rPr>
              <a:t> đ</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ợc</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buộc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tìm</a:t>
            </a:r>
            <a:r>
              <a:rPr lang="en-US" sz="3600" dirty="0">
                <a:solidFill>
                  <a:srgbClr val="002060"/>
                </a:solidFill>
                <a:latin typeface="Times New Roman" panose="02020603050405020304" pitchFamily="18" charset="0"/>
                <a:cs typeface="Times New Roman" panose="02020603050405020304" pitchFamily="18" charset="0"/>
              </a:rPr>
              <a:t> con đ</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ờng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khám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mới</a:t>
            </a:r>
            <a:r>
              <a:rPr lang="en-US" sz="3600" dirty="0">
                <a:solidFill>
                  <a:srgbClr val="002060"/>
                </a:solidFill>
                <a:latin typeface="Times New Roman" panose="02020603050405020304" pitchFamily="18" charset="0"/>
                <a:cs typeface="Times New Roman" panose="02020603050405020304" pitchFamily="18" charset="0"/>
              </a:rPr>
              <a:t>..</a:t>
            </a:r>
          </a:p>
          <a:p>
            <a:pPr algn="just" eaLnBrk="1" fontAlgn="auto" hangingPunct="1">
              <a:spcAft>
                <a:spcPts val="0"/>
              </a:spcAft>
              <a:buFont typeface="Wingdings 3" charset="2"/>
              <a:buChar char=""/>
              <a:defRPr/>
            </a:pP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Đối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với</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bên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trong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ờng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nảy</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sinh</a:t>
            </a:r>
            <a:r>
              <a:rPr lang="en-US" sz="3600" dirty="0">
                <a:solidFill>
                  <a:srgbClr val="002060"/>
                </a:solidFill>
                <a:latin typeface="Times New Roman" panose="02020603050405020304" pitchFamily="18" charset="0"/>
                <a:cs typeface="Times New Roman" panose="02020603050405020304" pitchFamily="18" charset="0"/>
              </a:rPr>
              <a:t> do </a:t>
            </a:r>
            <a:r>
              <a:rPr lang="en-US" sz="3600" dirty="0" err="1">
                <a:solidFill>
                  <a:srgbClr val="002060"/>
                </a:solidFill>
                <a:latin typeface="Times New Roman" panose="02020603050405020304" pitchFamily="18" charset="0"/>
                <a:cs typeface="Times New Roman" panose="02020603050405020304" pitchFamily="18" charset="0"/>
              </a:rPr>
              <a:t>những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tác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bên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ngoài</a:t>
            </a:r>
            <a:r>
              <a:rPr lang="en-US" sz="3600" dirty="0">
                <a:solidFill>
                  <a:srgbClr val="002060"/>
                </a:solidFill>
                <a:latin typeface="Times New Roman" panose="02020603050405020304" pitchFamily="18" charset="0"/>
                <a:cs typeface="Times New Roman" panose="02020603050405020304" pitchFamily="18" charset="0"/>
              </a:rPr>
              <a:t>. GV </a:t>
            </a:r>
            <a:r>
              <a:rPr lang="en-US" sz="3600" dirty="0" err="1">
                <a:solidFill>
                  <a:srgbClr val="002060"/>
                </a:solidFill>
                <a:latin typeface="Times New Roman" panose="02020603050405020304" pitchFamily="18" charset="0"/>
                <a:cs typeface="Times New Roman" panose="02020603050405020304" pitchFamily="18" charset="0"/>
              </a:rPr>
              <a:t>phải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tạo</a:t>
            </a:r>
            <a:r>
              <a:rPr lang="en-US" sz="3600" dirty="0">
                <a:solidFill>
                  <a:srgbClr val="002060"/>
                </a:solidFill>
                <a:latin typeface="Times New Roman" panose="02020603050405020304" pitchFamily="18" charset="0"/>
                <a:cs typeface="Times New Roman" panose="02020603050405020304" pitchFamily="18" charset="0"/>
              </a:rPr>
              <a:t> ra </a:t>
            </a:r>
            <a:r>
              <a:rPr lang="en-US" sz="3600" dirty="0" err="1">
                <a:solidFill>
                  <a:srgbClr val="002060"/>
                </a:solidFill>
                <a:latin typeface="Times New Roman" panose="02020603050405020304" pitchFamily="18" charset="0"/>
                <a:cs typeface="Times New Roman" panose="02020603050405020304" pitchFamily="18" charset="0"/>
              </a:rPr>
              <a:t>hàng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loạt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mâu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thuẫn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khéo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léo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lôi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cuốn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hấp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dẫn</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để</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tự</a:t>
            </a:r>
            <a:r>
              <a:rPr lang="en-US" sz="3600" dirty="0">
                <a:solidFill>
                  <a:srgbClr val="002060"/>
                </a:solidFill>
                <a:latin typeface="Times New Roman" panose="02020603050405020304" pitchFamily="18" charset="0"/>
                <a:cs typeface="Times New Roman" panose="02020603050405020304" pitchFamily="18" charset="0"/>
              </a:rPr>
              <a:t> ý </a:t>
            </a:r>
            <a:r>
              <a:rPr lang="en-US" sz="3600" dirty="0" err="1">
                <a:solidFill>
                  <a:srgbClr val="002060"/>
                </a:solidFill>
                <a:latin typeface="Times New Roman" panose="02020603050405020304" pitchFamily="18" charset="0"/>
                <a:cs typeface="Times New Roman" panose="02020603050405020304" pitchFamily="18" charset="0"/>
              </a:rPr>
              <a:t>thức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tiếp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nhận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tìm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tòi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pháp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như</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thế</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sẽ</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giúp</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tự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chiếm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lĩnh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kiến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thức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hình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thành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kĩ</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năng</a:t>
            </a:r>
            <a:r>
              <a:rPr lang="en-US" sz="3600" dirty="0">
                <a:solidFill>
                  <a:srgbClr val="002060"/>
                </a:solidFill>
                <a:latin typeface="Times New Roman" panose="02020603050405020304" pitchFamily="18" charset="0"/>
                <a:cs typeface="Times New Roman" panose="02020603050405020304" pitchFamily="18" charset="0"/>
              </a:rPr>
              <a:t>.</a:t>
            </a:r>
          </a:p>
        </p:txBody>
      </p:sp>
      <p:sp>
        <p:nvSpPr>
          <p:cNvPr id="33795" name="Title 1">
            <a:extLst>
              <a:ext uri="{FF2B5EF4-FFF2-40B4-BE49-F238E27FC236}">
                <a16:creationId xmlns="" xmlns:a16="http://schemas.microsoft.com/office/drawing/2014/main" id="{2C311C7E-08FC-43DA-A1AF-600E40EEEFFC}"/>
              </a:ext>
            </a:extLst>
          </p:cNvPr>
          <p:cNvSpPr>
            <a:spLocks noGrp="1" noChangeArrowheads="1"/>
          </p:cNvSpPr>
          <p:nvPr>
            <p:ph type="title"/>
          </p:nvPr>
        </p:nvSpPr>
        <p:spPr>
          <a:xfrm>
            <a:off x="1365458" y="317984"/>
            <a:ext cx="10669587" cy="595312"/>
          </a:xfrm>
        </p:spPr>
        <p:txBody>
          <a:bodyPr/>
          <a:lstStyle/>
          <a:p>
            <a:pPr eaLnBrk="1" hangingPunct="1"/>
            <a:r>
              <a:rPr lang="en-US" altLang="en-US" sz="3000" b="1" smtClean="0">
                <a:solidFill>
                  <a:srgbClr val="C00000"/>
                </a:solidFill>
                <a:latin typeface="Times New Roman" panose="02020603050405020304" pitchFamily="18" charset="0"/>
                <a:cs typeface="Times New Roman" panose="02020603050405020304" pitchFamily="18" charset="0"/>
              </a:rPr>
              <a:t>4. TÍNH </a:t>
            </a:r>
            <a:r>
              <a:rPr lang="en-US" altLang="en-US" sz="3000" b="1">
                <a:solidFill>
                  <a:srgbClr val="C00000"/>
                </a:solidFill>
                <a:latin typeface="Times New Roman" panose="02020603050405020304" pitchFamily="18" charset="0"/>
                <a:cs typeface="Times New Roman" panose="02020603050405020304" pitchFamily="18" charset="0"/>
              </a:rPr>
              <a:t>TÍCH CỰC HÓA TRONG HOẠT ĐỘNG DẠY - HỌC</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F8EB7651-2D4C-44D9-BAB3-C9057C6D747C}"/>
              </a:ext>
            </a:extLst>
          </p:cNvPr>
          <p:cNvSpPr>
            <a:spLocks noGrp="1"/>
          </p:cNvSpPr>
          <p:nvPr>
            <p:ph idx="1"/>
          </p:nvPr>
        </p:nvSpPr>
        <p:spPr>
          <a:xfrm>
            <a:off x="782638" y="1670050"/>
            <a:ext cx="10721975" cy="4241800"/>
          </a:xfrm>
        </p:spPr>
        <p:txBody>
          <a:bodyPr rtlCol="0">
            <a:normAutofit/>
          </a:bodyPr>
          <a:lstStyle/>
          <a:p>
            <a:pPr eaLnBrk="1" fontAlgn="auto" hangingPunct="1">
              <a:spcAft>
                <a:spcPts val="0"/>
              </a:spcAft>
              <a:buFont typeface="Wingdings 3" charset="2"/>
              <a:buChar char=""/>
              <a:defRPr/>
            </a:pP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Ví</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dụ</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a:t>
            </a:r>
          </a:p>
          <a:p>
            <a:pPr marL="0" indent="0" eaLnBrk="1" fontAlgn="auto" hangingPunct="1">
              <a:spcAft>
                <a:spcPts val="0"/>
              </a:spcAft>
              <a:buFont typeface="Wingdings 3" charset="2"/>
              <a:buNone/>
              <a:defRPr/>
            </a:pP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 GV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chú</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ý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cho</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HS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nhiều</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c</a:t>
            </a:r>
            <a:r>
              <a:rPr lang="vi-VN" sz="3600" dirty="0">
                <a:solidFill>
                  <a:schemeClr val="tx1">
                    <a:lumMod val="75000"/>
                    <a:lumOff val="25000"/>
                  </a:schemeClr>
                </a:solidFill>
                <a:latin typeface="Times New Roman" panose="02020603050405020304" pitchFamily="18" charset="0"/>
                <a:cs typeface="Times New Roman" panose="02020603050405020304" pitchFamily="18" charset="0"/>
              </a:rPr>
              <a:t>ơ</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hội</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thực</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hành</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thực</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tập</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đ</a:t>
            </a:r>
            <a:r>
              <a:rPr lang="vi-VN" sz="3600" dirty="0">
                <a:solidFill>
                  <a:schemeClr val="tx1">
                    <a:lumMod val="75000"/>
                    <a:lumOff val="25000"/>
                  </a:schemeClr>
                </a:solidFill>
                <a:latin typeface="Times New Roman" panose="02020603050405020304" pitchFamily="18" charset="0"/>
                <a:cs typeface="Times New Roman" panose="02020603050405020304" pitchFamily="18" charset="0"/>
              </a:rPr>
              <a:t>ư</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ợc</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thể</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hiện</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đ</a:t>
            </a:r>
            <a:r>
              <a:rPr lang="vi-VN" sz="3600" dirty="0">
                <a:solidFill>
                  <a:schemeClr val="tx1">
                    <a:lumMod val="75000"/>
                    <a:lumOff val="25000"/>
                  </a:schemeClr>
                </a:solidFill>
                <a:latin typeface="Times New Roman" panose="02020603050405020304" pitchFamily="18" charset="0"/>
                <a:cs typeface="Times New Roman" panose="02020603050405020304" pitchFamily="18" charset="0"/>
              </a:rPr>
              <a:t>ư</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ợc</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nêu</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ý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kiến</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minh</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họa</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tiết</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luyện</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tập</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a:t>
            </a:r>
          </a:p>
          <a:p>
            <a:pPr marL="0" indent="0" eaLnBrk="1" fontAlgn="auto" hangingPunct="1">
              <a:spcAft>
                <a:spcPts val="0"/>
              </a:spcAft>
              <a:buFont typeface="Wingdings 3" charset="2"/>
              <a:buNone/>
              <a:defRPr/>
            </a:pP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 HS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phải</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đ</a:t>
            </a:r>
            <a:r>
              <a:rPr lang="vi-VN" sz="3600" dirty="0">
                <a:solidFill>
                  <a:schemeClr val="tx1">
                    <a:lumMod val="75000"/>
                    <a:lumOff val="25000"/>
                  </a:schemeClr>
                </a:solidFill>
                <a:latin typeface="Times New Roman" panose="02020603050405020304" pitchFamily="18" charset="0"/>
                <a:cs typeface="Times New Roman" panose="02020603050405020304" pitchFamily="18" charset="0"/>
              </a:rPr>
              <a:t>ư</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ợc</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trao</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đổi</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thảo</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luận</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để</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giải</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quyết</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nhiệm</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vụ</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 (</a:t>
            </a:r>
            <a:r>
              <a:rPr lang="en-US" sz="3600" dirty="0" err="1">
                <a:solidFill>
                  <a:srgbClr val="00B050"/>
                </a:solidFill>
                <a:latin typeface="Times New Roman" panose="02020603050405020304" pitchFamily="18" charset="0"/>
                <a:cs typeface="Times New Roman" panose="02020603050405020304" pitchFamily="18" charset="0"/>
              </a:rPr>
              <a:t>minh</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họa</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khi</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dạy</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kiến</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thức</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mới</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a:t>
            </a:r>
          </a:p>
          <a:p>
            <a:pPr marL="0" indent="0" eaLnBrk="1" fontAlgn="auto" hangingPunct="1">
              <a:spcAft>
                <a:spcPts val="0"/>
              </a:spcAft>
              <a:buFont typeface="Wingdings 3" charset="2"/>
              <a:buNone/>
              <a:defRPr/>
            </a:pPr>
            <a:endParaRPr lang="en-US" sz="36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
        <p:nvSpPr>
          <p:cNvPr id="34819" name="Title 1">
            <a:extLst>
              <a:ext uri="{FF2B5EF4-FFF2-40B4-BE49-F238E27FC236}">
                <a16:creationId xmlns="" xmlns:a16="http://schemas.microsoft.com/office/drawing/2014/main" id="{ADF213D1-6341-40CE-A475-D99BE0226018}"/>
              </a:ext>
            </a:extLst>
          </p:cNvPr>
          <p:cNvSpPr>
            <a:spLocks noGrp="1" noChangeArrowheads="1"/>
          </p:cNvSpPr>
          <p:nvPr>
            <p:ph type="title"/>
          </p:nvPr>
        </p:nvSpPr>
        <p:spPr>
          <a:xfrm>
            <a:off x="1639888" y="603250"/>
            <a:ext cx="10552112" cy="687388"/>
          </a:xfrm>
        </p:spPr>
        <p:txBody>
          <a:bodyPr/>
          <a:lstStyle/>
          <a:p>
            <a:pPr eaLnBrk="1" hangingPunct="1"/>
            <a:r>
              <a:rPr lang="en-US" altLang="en-US" sz="3000" b="1" smtClean="0">
                <a:solidFill>
                  <a:srgbClr val="C00000"/>
                </a:solidFill>
                <a:latin typeface="Times New Roman" panose="02020603050405020304" pitchFamily="18" charset="0"/>
                <a:cs typeface="Times New Roman" panose="02020603050405020304" pitchFamily="18" charset="0"/>
              </a:rPr>
              <a:t>4. TÍNH </a:t>
            </a:r>
            <a:r>
              <a:rPr lang="en-US" altLang="en-US" sz="3000" b="1">
                <a:solidFill>
                  <a:srgbClr val="C00000"/>
                </a:solidFill>
                <a:latin typeface="Times New Roman" panose="02020603050405020304" pitchFamily="18" charset="0"/>
                <a:cs typeface="Times New Roman" panose="02020603050405020304" pitchFamily="18" charset="0"/>
              </a:rPr>
              <a:t>TÍCH CỰC HÓA TRONG HOẠT ĐỘNG DẠY - HỌC</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CC2570C-E026-47D2-AE85-1C743C200C34}"/>
              </a:ext>
            </a:extLst>
          </p:cNvPr>
          <p:cNvSpPr>
            <a:spLocks noGrp="1"/>
          </p:cNvSpPr>
          <p:nvPr>
            <p:ph type="ctrTitle"/>
          </p:nvPr>
        </p:nvSpPr>
        <p:spPr>
          <a:xfrm>
            <a:off x="712788" y="1944688"/>
            <a:ext cx="11187663" cy="3329677"/>
          </a:xfrm>
        </p:spPr>
        <p:txBody>
          <a:bodyPr rtlCol="0">
            <a:normAutofit fontScale="90000"/>
          </a:bodyPr>
          <a:lstStyle/>
          <a:p>
            <a:pPr algn="ctr" eaLnBrk="1" fontAlgn="auto" hangingPunct="1">
              <a:spcAft>
                <a:spcPts val="0"/>
              </a:spcAft>
              <a:defRPr/>
            </a:pPr>
            <a:r>
              <a:rPr lang="en-US" sz="4800" b="1" dirty="0">
                <a:solidFill>
                  <a:srgbClr val="002060"/>
                </a:solidFill>
                <a:latin typeface="Times New Roman" panose="02020603050405020304" pitchFamily="18" charset="0"/>
                <a:cs typeface="Times New Roman" panose="02020603050405020304" pitchFamily="18" charset="0"/>
              </a:rPr>
              <a:t>CHUYÊN ĐỀ</a:t>
            </a:r>
            <a:r>
              <a:rPr lang="en-US" sz="3600" b="1" dirty="0">
                <a:solidFill>
                  <a:srgbClr val="002060"/>
                </a:solidFill>
                <a:latin typeface="Times New Roman" panose="02020603050405020304" pitchFamily="18" charset="0"/>
                <a:cs typeface="Times New Roman" panose="02020603050405020304" pitchFamily="18" charset="0"/>
              </a:rPr>
              <a:t/>
            </a:r>
            <a:br>
              <a:rPr lang="en-US" sz="3600" b="1" dirty="0">
                <a:solidFill>
                  <a:srgbClr val="002060"/>
                </a:solidFill>
                <a:latin typeface="Times New Roman" panose="02020603050405020304" pitchFamily="18" charset="0"/>
                <a:cs typeface="Times New Roman" panose="02020603050405020304" pitchFamily="18" charset="0"/>
              </a:rPr>
            </a:br>
            <a:r>
              <a:rPr lang="en-US" sz="4400" b="1" dirty="0">
                <a:solidFill>
                  <a:srgbClr val="C00000"/>
                </a:solidFill>
                <a:latin typeface="Times New Roman" panose="02020603050405020304" pitchFamily="18" charset="0"/>
                <a:cs typeface="Times New Roman" panose="02020603050405020304" pitchFamily="18" charset="0"/>
              </a:rPr>
              <a:t>PHẦN 1</a:t>
            </a:r>
            <a:r>
              <a:rPr lang="en-US" sz="3600" b="1" dirty="0">
                <a:solidFill>
                  <a:srgbClr val="002060"/>
                </a:solidFill>
                <a:latin typeface="Times New Roman" panose="02020603050405020304" pitchFamily="18" charset="0"/>
                <a:cs typeface="Times New Roman" panose="02020603050405020304" pitchFamily="18" charset="0"/>
              </a:rPr>
              <a:t/>
            </a:r>
            <a:br>
              <a:rPr lang="en-US" sz="3600" b="1" dirty="0">
                <a:solidFill>
                  <a:srgbClr val="002060"/>
                </a:solidFill>
                <a:latin typeface="Times New Roman" panose="02020603050405020304" pitchFamily="18" charset="0"/>
                <a:cs typeface="Times New Roman" panose="02020603050405020304" pitchFamily="18" charset="0"/>
              </a:rPr>
            </a:br>
            <a:r>
              <a:rPr lang="en-US" sz="3600" b="1" dirty="0">
                <a:solidFill>
                  <a:schemeClr val="tx1">
                    <a:lumMod val="85000"/>
                    <a:lumOff val="15000"/>
                  </a:schemeClr>
                </a:solidFill>
                <a:latin typeface="Times New Roman" panose="02020603050405020304" pitchFamily="18" charset="0"/>
                <a:cs typeface="Times New Roman" panose="02020603050405020304" pitchFamily="18" charset="0"/>
              </a:rPr>
              <a:t/>
            </a:r>
            <a:br>
              <a:rPr lang="en-US" sz="3600" b="1" dirty="0">
                <a:solidFill>
                  <a:schemeClr val="tx1">
                    <a:lumMod val="85000"/>
                    <a:lumOff val="15000"/>
                  </a:schemeClr>
                </a:solidFill>
                <a:latin typeface="Times New Roman" panose="02020603050405020304" pitchFamily="18" charset="0"/>
                <a:cs typeface="Times New Roman" panose="02020603050405020304" pitchFamily="18" charset="0"/>
              </a:rPr>
            </a:br>
            <a:r>
              <a:rPr lang="en-US" sz="4900" b="1" dirty="0">
                <a:solidFill>
                  <a:srgbClr val="C00000"/>
                </a:solidFill>
                <a:latin typeface="Times New Roman" panose="02020603050405020304" pitchFamily="18" charset="0"/>
                <a:cs typeface="Times New Roman" panose="02020603050405020304" pitchFamily="18" charset="0"/>
              </a:rPr>
              <a:t>DẠY HỌC THEO H</a:t>
            </a:r>
            <a:r>
              <a:rPr lang="vi-VN" sz="4900" b="1" dirty="0">
                <a:solidFill>
                  <a:srgbClr val="C00000"/>
                </a:solidFill>
                <a:latin typeface="Times New Roman" panose="02020603050405020304" pitchFamily="18" charset="0"/>
                <a:cs typeface="Times New Roman" panose="02020603050405020304" pitchFamily="18" charset="0"/>
              </a:rPr>
              <a:t>Ư</a:t>
            </a:r>
            <a:r>
              <a:rPr lang="en-US" sz="4900" b="1" dirty="0">
                <a:solidFill>
                  <a:srgbClr val="C00000"/>
                </a:solidFill>
                <a:latin typeface="Times New Roman" panose="02020603050405020304" pitchFamily="18" charset="0"/>
                <a:cs typeface="Times New Roman" panose="02020603050405020304" pitchFamily="18" charset="0"/>
              </a:rPr>
              <a:t>ỚNG TÍCH CỰC HÓA HOẠT ĐỘNG CỦA </a:t>
            </a:r>
            <a:r>
              <a:rPr lang="en-US" sz="4900" b="1">
                <a:solidFill>
                  <a:srgbClr val="C00000"/>
                </a:solidFill>
                <a:latin typeface="Times New Roman" panose="02020603050405020304" pitchFamily="18" charset="0"/>
                <a:cs typeface="Times New Roman" panose="02020603050405020304" pitchFamily="18" charset="0"/>
              </a:rPr>
              <a:t>HỌC </a:t>
            </a:r>
            <a:r>
              <a:rPr lang="en-US" sz="4900" b="1" smtClean="0">
                <a:solidFill>
                  <a:srgbClr val="C00000"/>
                </a:solidFill>
                <a:latin typeface="Times New Roman" panose="02020603050405020304" pitchFamily="18" charset="0"/>
                <a:cs typeface="Times New Roman" panose="02020603050405020304" pitchFamily="18" charset="0"/>
              </a:rPr>
              <a:t>SINH.</a:t>
            </a:r>
            <a:endParaRPr lang="en-US" sz="4900" b="1" dirty="0">
              <a:solidFill>
                <a:srgbClr val="C00000"/>
              </a:solidFill>
              <a:latin typeface="Times New Roman" panose="02020603050405020304" pitchFamily="18" charset="0"/>
              <a:cs typeface="Times New Roman" panose="02020603050405020304" pitchFamily="18" charset="0"/>
            </a:endParaRPr>
          </a:p>
        </p:txBody>
      </p:sp>
      <p:sp>
        <p:nvSpPr>
          <p:cNvPr id="19459" name="Subtitle 2">
            <a:extLst>
              <a:ext uri="{FF2B5EF4-FFF2-40B4-BE49-F238E27FC236}">
                <a16:creationId xmlns="" xmlns:a16="http://schemas.microsoft.com/office/drawing/2014/main" id="{89F0845C-097F-4927-A38D-AEE8B689BC27}"/>
              </a:ext>
            </a:extLst>
          </p:cNvPr>
          <p:cNvSpPr>
            <a:spLocks noGrp="1" noChangeArrowheads="1"/>
          </p:cNvSpPr>
          <p:nvPr>
            <p:ph type="subTitle" idx="1"/>
          </p:nvPr>
        </p:nvSpPr>
        <p:spPr>
          <a:xfrm>
            <a:off x="712788" y="245925"/>
            <a:ext cx="11187663" cy="1251571"/>
          </a:xfrm>
        </p:spPr>
        <p:txBody>
          <a:bodyPr/>
          <a:lstStyle/>
          <a:p>
            <a:pPr algn="ctr" eaLnBrk="1" hangingPunct="1"/>
            <a:r>
              <a:rPr lang="en-US" altLang="en-US" sz="3200" b="1">
                <a:solidFill>
                  <a:srgbClr val="002060"/>
                </a:solidFill>
                <a:latin typeface="Times New Roman" panose="02020603050405020304" pitchFamily="18" charset="0"/>
                <a:cs typeface="Times New Roman" panose="02020603050405020304" pitchFamily="18" charset="0"/>
              </a:rPr>
              <a:t>SỞ GIÁO DỤC VÀ ĐÀO TẠO THÀNH PHỐ HỒ CHÍ MINH</a:t>
            </a:r>
          </a:p>
          <a:p>
            <a:pPr algn="ctr" eaLnBrk="1" hangingPunct="1"/>
            <a:r>
              <a:rPr lang="en-US" altLang="en-US" sz="3200" b="1" u="sng">
                <a:solidFill>
                  <a:srgbClr val="002060"/>
                </a:solidFill>
                <a:latin typeface="Times New Roman" panose="02020603050405020304" pitchFamily="18" charset="0"/>
                <a:cs typeface="Times New Roman" panose="02020603050405020304" pitchFamily="18" charset="0"/>
              </a:rPr>
              <a:t>PHÒNG GIÁO DỤC TIỂU HỌC</a:t>
            </a:r>
          </a:p>
        </p:txBody>
      </p:sp>
      <p:sp>
        <p:nvSpPr>
          <p:cNvPr id="19460" name="TextBox 3">
            <a:extLst>
              <a:ext uri="{FF2B5EF4-FFF2-40B4-BE49-F238E27FC236}">
                <a16:creationId xmlns="" xmlns:a16="http://schemas.microsoft.com/office/drawing/2014/main" id="{782BA51E-5435-4623-9432-AE58FA6B05F3}"/>
              </a:ext>
            </a:extLst>
          </p:cNvPr>
          <p:cNvSpPr txBox="1">
            <a:spLocks noChangeArrowheads="1"/>
          </p:cNvSpPr>
          <p:nvPr/>
        </p:nvSpPr>
        <p:spPr bwMode="auto">
          <a:xfrm>
            <a:off x="3657600" y="6029325"/>
            <a:ext cx="6108700"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ctr" eaLnBrk="1" hangingPunct="1">
              <a:spcBef>
                <a:spcPct val="0"/>
              </a:spcBef>
              <a:buClrTx/>
              <a:buFontTx/>
              <a:buNone/>
            </a:pPr>
            <a:r>
              <a:rPr lang="en-US" altLang="en-US" sz="2800" b="1">
                <a:solidFill>
                  <a:srgbClr val="002060"/>
                </a:solidFill>
                <a:latin typeface="Times New Roman" panose="02020603050405020304" pitchFamily="18" charset="0"/>
                <a:cs typeface="Times New Roman" panose="02020603050405020304" pitchFamily="18" charset="0"/>
              </a:rPr>
              <a:t>Tháng 7 năm 2019</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 xmlns:a16="http://schemas.microsoft.com/office/drawing/2014/main" id="{AAEB1EB5-8BB6-4303-849A-F1B5D5516DA2}"/>
              </a:ext>
            </a:extLst>
          </p:cNvPr>
          <p:cNvSpPr>
            <a:spLocks noGrp="1" noChangeArrowheads="1"/>
          </p:cNvSpPr>
          <p:nvPr>
            <p:ph type="title"/>
          </p:nvPr>
        </p:nvSpPr>
        <p:spPr>
          <a:xfrm>
            <a:off x="1550988" y="252413"/>
            <a:ext cx="8389937" cy="674687"/>
          </a:xfrm>
        </p:spPr>
        <p:txBody>
          <a:bodyPr/>
          <a:lstStyle/>
          <a:p>
            <a:pPr eaLnBrk="1" hangingPunct="1"/>
            <a:r>
              <a:rPr lang="en-US" altLang="en-US" b="1">
                <a:solidFill>
                  <a:srgbClr val="C00000"/>
                </a:solidFill>
                <a:latin typeface="Times New Roman" panose="02020603050405020304" pitchFamily="18" charset="0"/>
                <a:cs typeface="Times New Roman" panose="02020603050405020304" pitchFamily="18" charset="0"/>
              </a:rPr>
              <a:t>KẾT LUẬN</a:t>
            </a:r>
          </a:p>
        </p:txBody>
      </p:sp>
      <p:sp>
        <p:nvSpPr>
          <p:cNvPr id="35843" name="Content Placeholder 2">
            <a:extLst>
              <a:ext uri="{FF2B5EF4-FFF2-40B4-BE49-F238E27FC236}">
                <a16:creationId xmlns="" xmlns:a16="http://schemas.microsoft.com/office/drawing/2014/main" id="{9AD3F60B-4AAD-4552-BCE7-72BB7C8DCAB5}"/>
              </a:ext>
            </a:extLst>
          </p:cNvPr>
          <p:cNvSpPr>
            <a:spLocks noGrp="1" noChangeArrowheads="1"/>
          </p:cNvSpPr>
          <p:nvPr>
            <p:ph idx="1"/>
          </p:nvPr>
        </p:nvSpPr>
        <p:spPr>
          <a:xfrm>
            <a:off x="231775" y="1177925"/>
            <a:ext cx="11728450" cy="5680075"/>
          </a:xfrm>
        </p:spPr>
        <p:txBody>
          <a:bodyPr/>
          <a:lstStyle/>
          <a:p>
            <a:pPr algn="just" eaLnBrk="1" hangingPunct="1"/>
            <a:r>
              <a:rPr lang="en-US" altLang="en-US" sz="3600">
                <a:latin typeface="Times New Roman" panose="02020603050405020304" pitchFamily="18" charset="0"/>
                <a:cs typeface="Times New Roman" panose="02020603050405020304" pitchFamily="18" charset="0"/>
              </a:rPr>
              <a:t> </a:t>
            </a:r>
            <a:r>
              <a:rPr lang="en-US" altLang="en-US" sz="3600">
                <a:solidFill>
                  <a:srgbClr val="002060"/>
                </a:solidFill>
                <a:latin typeface="Times New Roman" panose="02020603050405020304" pitchFamily="18" charset="0"/>
                <a:cs typeface="Times New Roman" panose="02020603050405020304" pitchFamily="18" charset="0"/>
              </a:rPr>
              <a:t>Tính tích cực là một đặc điểm vốn có của con ng</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ời. Nguồn gốc của tính tích cực là nhu cầu.  Con ng</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ời sinh ra cùng với một loạt các nhu cầu bẩm sinh khác nhau như: nhu cầu ăn, uống,…. và sau đó xuất hiện các nhu cầu xã hội. Những nhu cầu này không bao giờ cạn và luôn trở thành động c</a:t>
            </a:r>
            <a:r>
              <a:rPr lang="vi-VN" altLang="en-US" sz="3600">
                <a:solidFill>
                  <a:srgbClr val="002060"/>
                </a:solidFill>
                <a:latin typeface="Times New Roman" panose="02020603050405020304" pitchFamily="18" charset="0"/>
                <a:cs typeface="Times New Roman" panose="02020603050405020304" pitchFamily="18" charset="0"/>
              </a:rPr>
              <a:t>ơ</a:t>
            </a:r>
            <a:r>
              <a:rPr lang="en-US" altLang="en-US" sz="3600">
                <a:solidFill>
                  <a:srgbClr val="002060"/>
                </a:solidFill>
                <a:latin typeface="Times New Roman" panose="02020603050405020304" pitchFamily="18" charset="0"/>
                <a:cs typeface="Times New Roman" panose="02020603050405020304" pitchFamily="18" charset="0"/>
              </a:rPr>
              <a:t> thúc đẩy con ng</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ời hoạt động. Khi nhu cầu nhận thức xuất hiện thì nó sẽ thúc đẩy hoạt động học tập. Vì thế GV hãy biến yêu cầu của nội dung kiến thức thành nhu cầu nhận thức để thúc đẩy HS hoạt động,tìm tòi, khám phá và tự chiếm lĩnh kiến thức.</a:t>
            </a:r>
          </a:p>
          <a:p>
            <a:pPr algn="just" eaLnBrk="1" hangingPunct="1"/>
            <a:endParaRPr lang="en-US" altLang="en-US" sz="360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 xmlns:a16="http://schemas.microsoft.com/office/drawing/2014/main" id="{A21CA7F4-4BDC-4272-BE2B-F01CD42F59A3}"/>
              </a:ext>
            </a:extLst>
          </p:cNvPr>
          <p:cNvSpPr>
            <a:spLocks noGrp="1" noChangeArrowheads="1"/>
          </p:cNvSpPr>
          <p:nvPr>
            <p:ph type="title"/>
          </p:nvPr>
        </p:nvSpPr>
        <p:spPr>
          <a:xfrm>
            <a:off x="1956284" y="266080"/>
            <a:ext cx="8912225" cy="1483207"/>
          </a:xfrm>
        </p:spPr>
        <p:txBody>
          <a:bodyPr/>
          <a:lstStyle/>
          <a:p>
            <a:pPr algn="ctr"/>
            <a:r>
              <a:rPr lang="en-US" altLang="en-US" sz="6000" b="1">
                <a:solidFill>
                  <a:srgbClr val="FF0000"/>
                </a:solidFill>
                <a:latin typeface="Times New Roman" panose="02020603050405020304" pitchFamily="18" charset="0"/>
                <a:cs typeface="Times New Roman" panose="02020603050405020304" pitchFamily="18" charset="0"/>
              </a:rPr>
              <a:t>PHẦN 2</a:t>
            </a:r>
          </a:p>
        </p:txBody>
      </p:sp>
      <p:sp>
        <p:nvSpPr>
          <p:cNvPr id="36867" name="TextBox 3">
            <a:extLst>
              <a:ext uri="{FF2B5EF4-FFF2-40B4-BE49-F238E27FC236}">
                <a16:creationId xmlns="" xmlns:a16="http://schemas.microsoft.com/office/drawing/2014/main" id="{36E190E7-8BA5-4D84-B4DC-6C86B2C73F60}"/>
              </a:ext>
            </a:extLst>
          </p:cNvPr>
          <p:cNvSpPr txBox="1">
            <a:spLocks noChangeArrowheads="1"/>
          </p:cNvSpPr>
          <p:nvPr/>
        </p:nvSpPr>
        <p:spPr bwMode="auto">
          <a:xfrm>
            <a:off x="331304" y="2320925"/>
            <a:ext cx="11741426" cy="19389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ctr">
              <a:spcBef>
                <a:spcPct val="0"/>
              </a:spcBef>
              <a:buClrTx/>
              <a:buFontTx/>
              <a:buNone/>
            </a:pPr>
            <a:r>
              <a:rPr lang="en-US" altLang="en-US" sz="6000" b="1">
                <a:solidFill>
                  <a:srgbClr val="002060"/>
                </a:solidFill>
                <a:latin typeface="Times New Roman" panose="02020603050405020304" pitchFamily="18" charset="0"/>
                <a:cs typeface="Times New Roman" panose="02020603050405020304" pitchFamily="18" charset="0"/>
              </a:rPr>
              <a:t>ĐIỂM MỚI TRONG CHƯƠNG TRÌNH GDPT.2018 -MÔN TOÁN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 xmlns:a16="http://schemas.microsoft.com/office/drawing/2014/main" id="{E040CBBF-C59E-4008-9137-B47CAA2AFB26}"/>
              </a:ext>
            </a:extLst>
          </p:cNvPr>
          <p:cNvSpPr>
            <a:spLocks noGrp="1" noChangeArrowheads="1"/>
          </p:cNvSpPr>
          <p:nvPr>
            <p:ph type="title"/>
          </p:nvPr>
        </p:nvSpPr>
        <p:spPr>
          <a:xfrm>
            <a:off x="1666875" y="554038"/>
            <a:ext cx="8912225" cy="688975"/>
          </a:xfrm>
        </p:spPr>
        <p:txBody>
          <a:bodyPr/>
          <a:lstStyle/>
          <a:p>
            <a:r>
              <a:rPr lang="en-US" altLang="en-US" b="1">
                <a:solidFill>
                  <a:srgbClr val="C00000"/>
                </a:solidFill>
                <a:latin typeface="Times New Roman" panose="02020603050405020304" pitchFamily="18" charset="0"/>
                <a:cs typeface="Times New Roman" panose="02020603050405020304" pitchFamily="18" charset="0"/>
              </a:rPr>
              <a:t>1- THỜI LƯỢNG</a:t>
            </a:r>
          </a:p>
        </p:txBody>
      </p:sp>
      <p:sp>
        <p:nvSpPr>
          <p:cNvPr id="3" name="Content Placeholder 2">
            <a:extLst>
              <a:ext uri="{FF2B5EF4-FFF2-40B4-BE49-F238E27FC236}">
                <a16:creationId xmlns="" xmlns:a16="http://schemas.microsoft.com/office/drawing/2014/main" id="{50A5294F-EF95-4E99-97EB-69012129B64D}"/>
              </a:ext>
            </a:extLst>
          </p:cNvPr>
          <p:cNvSpPr>
            <a:spLocks noGrp="1"/>
          </p:cNvSpPr>
          <p:nvPr>
            <p:ph idx="1"/>
          </p:nvPr>
        </p:nvSpPr>
        <p:spPr>
          <a:xfrm>
            <a:off x="594761" y="1243012"/>
            <a:ext cx="11120161" cy="5157787"/>
          </a:xfrm>
        </p:spPr>
        <p:txBody>
          <a:bodyPr/>
          <a:lstStyle/>
          <a:p>
            <a:pPr>
              <a:defRPr/>
            </a:pPr>
            <a:r>
              <a:rPr lang="vi-VN" sz="4400" dirty="0">
                <a:solidFill>
                  <a:srgbClr val="002060"/>
                </a:solidFill>
                <a:latin typeface="Times New Roman" pitchFamily="18" charset="0"/>
                <a:cs typeface="Times New Roman" pitchFamily="18" charset="0"/>
              </a:rPr>
              <a:t>Chương trình môn Toán lớp 1 mới giảm 01 tiết/tuần (cả năm giảm 35 </a:t>
            </a:r>
            <a:r>
              <a:rPr lang="vi-VN" sz="4400">
                <a:solidFill>
                  <a:srgbClr val="002060"/>
                </a:solidFill>
                <a:latin typeface="Times New Roman" pitchFamily="18" charset="0"/>
                <a:cs typeface="Times New Roman" pitchFamily="18" charset="0"/>
              </a:rPr>
              <a:t>tiết</a:t>
            </a:r>
            <a:r>
              <a:rPr lang="vi-VN" sz="4400" smtClean="0">
                <a:solidFill>
                  <a:srgbClr val="002060"/>
                </a:solidFill>
                <a:latin typeface="Times New Roman" pitchFamily="18" charset="0"/>
                <a:cs typeface="Times New Roman" pitchFamily="18" charset="0"/>
              </a:rPr>
              <a:t>)</a:t>
            </a:r>
            <a:r>
              <a:rPr lang="en-US" sz="4400" smtClean="0">
                <a:solidFill>
                  <a:srgbClr val="002060"/>
                </a:solidFill>
                <a:latin typeface="Times New Roman" pitchFamily="18" charset="0"/>
                <a:cs typeface="Times New Roman" pitchFamily="18" charset="0"/>
              </a:rPr>
              <a:t>.</a:t>
            </a:r>
            <a:endParaRPr lang="en-US" sz="4400" dirty="0">
              <a:solidFill>
                <a:srgbClr val="002060"/>
              </a:solidFill>
              <a:latin typeface="Times New Roman" pitchFamily="18" charset="0"/>
              <a:cs typeface="Times New Roman" pitchFamily="18" charset="0"/>
            </a:endParaRPr>
          </a:p>
          <a:p>
            <a:pPr marL="0" indent="0">
              <a:buFont typeface="Wingdings 3" panose="05040102010807070707" pitchFamily="18" charset="2"/>
              <a:buNone/>
              <a:defRPr/>
            </a:pPr>
            <a:endParaRPr lang="en-US" sz="3200" dirty="0">
              <a:solidFill>
                <a:srgbClr val="002060"/>
              </a:solidFill>
              <a:latin typeface="Times New Roman" pitchFamily="18" charset="0"/>
              <a:cs typeface="Times New Roman" pitchFamily="18" charset="0"/>
            </a:endParaRPr>
          </a:p>
          <a:p>
            <a:pPr marL="0" indent="0">
              <a:buFont typeface="Wingdings 3" panose="05040102010807070707" pitchFamily="18" charset="2"/>
              <a:buNone/>
              <a:defRPr/>
            </a:pPr>
            <a:endParaRPr lang="en-US" sz="3200" dirty="0">
              <a:solidFill>
                <a:srgbClr val="002060"/>
              </a:solidFill>
              <a:latin typeface="Times New Roman" pitchFamily="18" charset="0"/>
              <a:cs typeface="Times New Roman" pitchFamily="18" charset="0"/>
            </a:endParaRPr>
          </a:p>
        </p:txBody>
      </p:sp>
      <p:graphicFrame>
        <p:nvGraphicFramePr>
          <p:cNvPr id="4" name="Table 3">
            <a:extLst>
              <a:ext uri="{FF2B5EF4-FFF2-40B4-BE49-F238E27FC236}">
                <a16:creationId xmlns="" xmlns:a16="http://schemas.microsoft.com/office/drawing/2014/main" id="{2C9339AE-5EDB-4C8A-8F3A-B1E692D47598}"/>
              </a:ext>
            </a:extLst>
          </p:cNvPr>
          <p:cNvGraphicFramePr>
            <a:graphicFrameLocks noGrp="1"/>
          </p:cNvGraphicFramePr>
          <p:nvPr>
            <p:extLst>
              <p:ext uri="{D42A27DB-BD31-4B8C-83A1-F6EECF244321}">
                <p14:modId xmlns:p14="http://schemas.microsoft.com/office/powerpoint/2010/main" xmlns="" val="3924874897"/>
              </p:ext>
            </p:extLst>
          </p:nvPr>
        </p:nvGraphicFramePr>
        <p:xfrm>
          <a:off x="1059622" y="2637183"/>
          <a:ext cx="10655300" cy="3737112"/>
        </p:xfrm>
        <a:graphic>
          <a:graphicData uri="http://schemas.openxmlformats.org/drawingml/2006/table">
            <a:tbl>
              <a:tblPr firstRow="1" bandRow="1">
                <a:tableStyleId>{5C22544A-7EE6-4342-B048-85BDC9FD1C3A}</a:tableStyleId>
              </a:tblPr>
              <a:tblGrid>
                <a:gridCol w="5327650">
                  <a:extLst>
                    <a:ext uri="{9D8B030D-6E8A-4147-A177-3AD203B41FA5}">
                      <a16:colId xmlns="" xmlns:a16="http://schemas.microsoft.com/office/drawing/2014/main" val="20000"/>
                    </a:ext>
                  </a:extLst>
                </a:gridCol>
                <a:gridCol w="5327650">
                  <a:extLst>
                    <a:ext uri="{9D8B030D-6E8A-4147-A177-3AD203B41FA5}">
                      <a16:colId xmlns="" xmlns:a16="http://schemas.microsoft.com/office/drawing/2014/main" val="20001"/>
                    </a:ext>
                  </a:extLst>
                </a:gridCol>
              </a:tblGrid>
              <a:tr h="1102905">
                <a:tc>
                  <a:txBody>
                    <a:bodyPr/>
                    <a:lstStyle/>
                    <a:p>
                      <a:pPr algn="ctr"/>
                      <a:r>
                        <a:rPr lang="en-US" sz="3600" dirty="0" err="1"/>
                        <a:t>Chương</a:t>
                      </a:r>
                      <a:r>
                        <a:rPr lang="en-US" sz="3600" baseline="0" dirty="0"/>
                        <a:t> </a:t>
                      </a:r>
                      <a:r>
                        <a:rPr lang="en-US" sz="3600" baseline="0" dirty="0" err="1"/>
                        <a:t>trình</a:t>
                      </a:r>
                      <a:r>
                        <a:rPr lang="en-US" sz="3600" baseline="0" dirty="0"/>
                        <a:t> </a:t>
                      </a:r>
                      <a:r>
                        <a:rPr lang="en-US" sz="3600" baseline="0" dirty="0" err="1"/>
                        <a:t>mới</a:t>
                      </a:r>
                      <a:endParaRPr lang="en-US" sz="3600" dirty="0"/>
                    </a:p>
                  </a:txBody>
                  <a:tcPr marL="91445" marR="91445" marT="45678" marB="45678"/>
                </a:tc>
                <a:tc>
                  <a:txBody>
                    <a:bodyPr/>
                    <a:lstStyle/>
                    <a:p>
                      <a:pPr algn="ctr"/>
                      <a:r>
                        <a:rPr lang="en-US" sz="3600" dirty="0" err="1"/>
                        <a:t>Chương</a:t>
                      </a:r>
                      <a:r>
                        <a:rPr lang="en-US" sz="3600" baseline="0" dirty="0"/>
                        <a:t> </a:t>
                      </a:r>
                      <a:r>
                        <a:rPr lang="en-US" sz="3600" baseline="0" dirty="0" err="1"/>
                        <a:t>trình</a:t>
                      </a:r>
                      <a:r>
                        <a:rPr lang="en-US" sz="3600" baseline="0" dirty="0"/>
                        <a:t> </a:t>
                      </a:r>
                      <a:r>
                        <a:rPr lang="en-US" sz="3600" baseline="0" dirty="0" err="1"/>
                        <a:t>hiện</a:t>
                      </a:r>
                      <a:r>
                        <a:rPr lang="en-US" sz="3600" baseline="0" dirty="0"/>
                        <a:t> </a:t>
                      </a:r>
                      <a:r>
                        <a:rPr lang="en-US" sz="3600" baseline="0" dirty="0" err="1"/>
                        <a:t>hành</a:t>
                      </a:r>
                      <a:endParaRPr lang="en-US" sz="3600" dirty="0"/>
                    </a:p>
                  </a:txBody>
                  <a:tcPr marL="91445" marR="91445" marT="45678" marB="45678"/>
                </a:tc>
                <a:extLst>
                  <a:ext uri="{0D108BD9-81ED-4DB2-BD59-A6C34878D82A}">
                    <a16:rowId xmlns="" xmlns:a16="http://schemas.microsoft.com/office/drawing/2014/main" val="10000"/>
                  </a:ext>
                </a:extLst>
              </a:tr>
              <a:tr h="997851">
                <a:tc>
                  <a:txBody>
                    <a:bodyPr/>
                    <a:lstStyle/>
                    <a:p>
                      <a:r>
                        <a:rPr lang="en-US" sz="3200" dirty="0" err="1">
                          <a:latin typeface="Times New Roman" pitchFamily="18" charset="0"/>
                          <a:cs typeface="Times New Roman" pitchFamily="18" charset="0"/>
                        </a:rPr>
                        <a:t>Mỗi</a:t>
                      </a:r>
                      <a:r>
                        <a:rPr lang="en-US" sz="3200" baseline="0" dirty="0">
                          <a:latin typeface="Times New Roman" pitchFamily="18" charset="0"/>
                          <a:cs typeface="Times New Roman" pitchFamily="18" charset="0"/>
                        </a:rPr>
                        <a:t> </a:t>
                      </a:r>
                      <a:r>
                        <a:rPr lang="en-US" sz="3200" baseline="0" dirty="0" err="1">
                          <a:latin typeface="Times New Roman" pitchFamily="18" charset="0"/>
                          <a:cs typeface="Times New Roman" pitchFamily="18" charset="0"/>
                        </a:rPr>
                        <a:t>tuần</a:t>
                      </a:r>
                      <a:r>
                        <a:rPr lang="en-US" sz="3200" baseline="0" dirty="0">
                          <a:latin typeface="Times New Roman" pitchFamily="18" charset="0"/>
                          <a:cs typeface="Times New Roman" pitchFamily="18" charset="0"/>
                        </a:rPr>
                        <a:t> 3 </a:t>
                      </a:r>
                      <a:r>
                        <a:rPr lang="en-US" sz="3200" baseline="0" dirty="0" err="1">
                          <a:latin typeface="Times New Roman" pitchFamily="18" charset="0"/>
                          <a:cs typeface="Times New Roman" pitchFamily="18" charset="0"/>
                        </a:rPr>
                        <a:t>tiết</a:t>
                      </a:r>
                      <a:endParaRPr lang="en-US" sz="3200" dirty="0">
                        <a:latin typeface="Times New Roman" pitchFamily="18" charset="0"/>
                        <a:cs typeface="Times New Roman" pitchFamily="18" charset="0"/>
                      </a:endParaRPr>
                    </a:p>
                  </a:txBody>
                  <a:tcPr marL="91445" marR="91445" marT="45678" marB="45678"/>
                </a:tc>
                <a:tc>
                  <a:txBody>
                    <a:bodyPr/>
                    <a:lstStyle/>
                    <a:p>
                      <a:r>
                        <a:rPr lang="en-US" sz="3200" dirty="0" err="1">
                          <a:latin typeface="Times New Roman" pitchFamily="18" charset="0"/>
                          <a:cs typeface="Times New Roman" pitchFamily="18" charset="0"/>
                        </a:rPr>
                        <a:t>Mỗi</a:t>
                      </a:r>
                      <a:r>
                        <a:rPr lang="en-US" sz="3200" baseline="0" dirty="0">
                          <a:latin typeface="Times New Roman" pitchFamily="18" charset="0"/>
                          <a:cs typeface="Times New Roman" pitchFamily="18" charset="0"/>
                        </a:rPr>
                        <a:t> </a:t>
                      </a:r>
                      <a:r>
                        <a:rPr lang="en-US" sz="3200" baseline="0" dirty="0" err="1">
                          <a:latin typeface="Times New Roman" pitchFamily="18" charset="0"/>
                          <a:cs typeface="Times New Roman" pitchFamily="18" charset="0"/>
                        </a:rPr>
                        <a:t>tuần</a:t>
                      </a:r>
                      <a:r>
                        <a:rPr lang="en-US" sz="3200" baseline="0" dirty="0">
                          <a:latin typeface="Times New Roman" pitchFamily="18" charset="0"/>
                          <a:cs typeface="Times New Roman" pitchFamily="18" charset="0"/>
                        </a:rPr>
                        <a:t> 4 </a:t>
                      </a:r>
                      <a:r>
                        <a:rPr lang="en-US" sz="3200" baseline="0" dirty="0" err="1">
                          <a:latin typeface="Times New Roman" pitchFamily="18" charset="0"/>
                          <a:cs typeface="Times New Roman" pitchFamily="18" charset="0"/>
                        </a:rPr>
                        <a:t>tiết</a:t>
                      </a:r>
                      <a:endParaRPr lang="en-US" sz="3200" dirty="0">
                        <a:latin typeface="Times New Roman" pitchFamily="18" charset="0"/>
                        <a:cs typeface="Times New Roman" pitchFamily="18" charset="0"/>
                      </a:endParaRPr>
                    </a:p>
                  </a:txBody>
                  <a:tcPr marL="91445" marR="91445" marT="45678" marB="45678"/>
                </a:tc>
                <a:extLst>
                  <a:ext uri="{0D108BD9-81ED-4DB2-BD59-A6C34878D82A}">
                    <a16:rowId xmlns="" xmlns:a16="http://schemas.microsoft.com/office/drawing/2014/main" val="10001"/>
                  </a:ext>
                </a:extLst>
              </a:tr>
              <a:tr h="997851">
                <a:tc>
                  <a:txBody>
                    <a:bodyPr/>
                    <a:lstStyle/>
                    <a:p>
                      <a:r>
                        <a:rPr lang="en-US" sz="3200" dirty="0" err="1">
                          <a:latin typeface="Times New Roman" pitchFamily="18" charset="0"/>
                          <a:cs typeface="Times New Roman" pitchFamily="18" charset="0"/>
                        </a:rPr>
                        <a:t>Cả</a:t>
                      </a:r>
                      <a:r>
                        <a:rPr lang="en-US" sz="3200" baseline="0" dirty="0">
                          <a:latin typeface="Times New Roman" pitchFamily="18" charset="0"/>
                          <a:cs typeface="Times New Roman" pitchFamily="18" charset="0"/>
                        </a:rPr>
                        <a:t> </a:t>
                      </a:r>
                      <a:r>
                        <a:rPr lang="en-US" sz="3200" baseline="0" dirty="0" err="1">
                          <a:latin typeface="Times New Roman" pitchFamily="18" charset="0"/>
                          <a:cs typeface="Times New Roman" pitchFamily="18" charset="0"/>
                        </a:rPr>
                        <a:t>năm</a:t>
                      </a:r>
                      <a:r>
                        <a:rPr lang="en-US" sz="3200" baseline="0" dirty="0">
                          <a:latin typeface="Times New Roman" pitchFamily="18" charset="0"/>
                          <a:cs typeface="Times New Roman" pitchFamily="18" charset="0"/>
                        </a:rPr>
                        <a:t> (35 </a:t>
                      </a:r>
                      <a:r>
                        <a:rPr lang="en-US" sz="3200" baseline="0" dirty="0" err="1">
                          <a:latin typeface="Times New Roman" pitchFamily="18" charset="0"/>
                          <a:cs typeface="Times New Roman" pitchFamily="18" charset="0"/>
                        </a:rPr>
                        <a:t>tuần</a:t>
                      </a:r>
                      <a:r>
                        <a:rPr lang="en-US" sz="3200" baseline="0" dirty="0">
                          <a:latin typeface="Times New Roman" pitchFamily="18" charset="0"/>
                          <a:cs typeface="Times New Roman" pitchFamily="18" charset="0"/>
                        </a:rPr>
                        <a:t>): 105 </a:t>
                      </a:r>
                      <a:r>
                        <a:rPr lang="en-US" sz="3200" baseline="0" dirty="0" err="1">
                          <a:latin typeface="Times New Roman" pitchFamily="18" charset="0"/>
                          <a:cs typeface="Times New Roman" pitchFamily="18" charset="0"/>
                        </a:rPr>
                        <a:t>tiết</a:t>
                      </a:r>
                      <a:endParaRPr lang="en-US" sz="3200" dirty="0">
                        <a:latin typeface="Times New Roman" pitchFamily="18" charset="0"/>
                        <a:cs typeface="Times New Roman" pitchFamily="18" charset="0"/>
                      </a:endParaRPr>
                    </a:p>
                  </a:txBody>
                  <a:tcPr marL="91445" marR="91445" marT="45678" marB="45678"/>
                </a:tc>
                <a:tc>
                  <a:txBody>
                    <a:bodyPr/>
                    <a:lstStyle/>
                    <a:p>
                      <a:r>
                        <a:rPr lang="en-US" sz="3200" dirty="0" err="1">
                          <a:latin typeface="Times New Roman" pitchFamily="18" charset="0"/>
                          <a:cs typeface="Times New Roman" pitchFamily="18" charset="0"/>
                        </a:rPr>
                        <a:t>Cả</a:t>
                      </a:r>
                      <a:r>
                        <a:rPr lang="en-US" sz="3200" baseline="0" dirty="0">
                          <a:latin typeface="Times New Roman" pitchFamily="18" charset="0"/>
                          <a:cs typeface="Times New Roman" pitchFamily="18" charset="0"/>
                        </a:rPr>
                        <a:t> </a:t>
                      </a:r>
                      <a:r>
                        <a:rPr lang="en-US" sz="3200" baseline="0" dirty="0" err="1">
                          <a:latin typeface="Times New Roman" pitchFamily="18" charset="0"/>
                          <a:cs typeface="Times New Roman" pitchFamily="18" charset="0"/>
                        </a:rPr>
                        <a:t>năm</a:t>
                      </a:r>
                      <a:r>
                        <a:rPr lang="en-US" sz="3200" baseline="0" dirty="0">
                          <a:latin typeface="Times New Roman" pitchFamily="18" charset="0"/>
                          <a:cs typeface="Times New Roman" pitchFamily="18" charset="0"/>
                        </a:rPr>
                        <a:t> (35 </a:t>
                      </a:r>
                      <a:r>
                        <a:rPr lang="en-US" sz="3200" baseline="0" dirty="0" err="1">
                          <a:latin typeface="Times New Roman" pitchFamily="18" charset="0"/>
                          <a:cs typeface="Times New Roman" pitchFamily="18" charset="0"/>
                        </a:rPr>
                        <a:t>tuần</a:t>
                      </a:r>
                      <a:r>
                        <a:rPr lang="en-US" sz="3200" baseline="0" dirty="0">
                          <a:latin typeface="Times New Roman" pitchFamily="18" charset="0"/>
                          <a:cs typeface="Times New Roman" pitchFamily="18" charset="0"/>
                        </a:rPr>
                        <a:t>): 140 </a:t>
                      </a:r>
                      <a:r>
                        <a:rPr lang="en-US" sz="3200" baseline="0" dirty="0" err="1">
                          <a:latin typeface="Times New Roman" pitchFamily="18" charset="0"/>
                          <a:cs typeface="Times New Roman" pitchFamily="18" charset="0"/>
                        </a:rPr>
                        <a:t>tiết</a:t>
                      </a:r>
                      <a:endParaRPr lang="en-US" sz="3200" dirty="0">
                        <a:latin typeface="Times New Roman" pitchFamily="18" charset="0"/>
                        <a:cs typeface="Times New Roman" pitchFamily="18" charset="0"/>
                      </a:endParaRPr>
                    </a:p>
                  </a:txBody>
                  <a:tcPr marL="91445" marR="91445" marT="45678" marB="45678"/>
                </a:tc>
                <a:extLst>
                  <a:ext uri="{0D108BD9-81ED-4DB2-BD59-A6C34878D82A}">
                    <a16:rowId xmlns="" xmlns:a16="http://schemas.microsoft.com/office/drawing/2014/main" val="10002"/>
                  </a:ext>
                </a:extLst>
              </a:tr>
              <a:tr h="638505">
                <a:tc>
                  <a:txBody>
                    <a:bodyPr/>
                    <a:lstStyle/>
                    <a:p>
                      <a:endParaRPr lang="en-US" sz="1800"/>
                    </a:p>
                  </a:txBody>
                  <a:tcPr marL="91445" marR="91445" marT="45678" marB="45678"/>
                </a:tc>
                <a:tc>
                  <a:txBody>
                    <a:bodyPr/>
                    <a:lstStyle/>
                    <a:p>
                      <a:endParaRPr lang="en-US" sz="1800" dirty="0"/>
                    </a:p>
                  </a:txBody>
                  <a:tcPr marL="91445" marR="91445" marT="45678" marB="45678"/>
                </a:tc>
                <a:extLst>
                  <a:ext uri="{0D108BD9-81ED-4DB2-BD59-A6C34878D82A}">
                    <a16:rowId xmlns="" xmlns:a16="http://schemas.microsoft.com/office/drawing/2014/main" val="10003"/>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 xmlns:a16="http://schemas.microsoft.com/office/drawing/2014/main" id="{09150451-C26F-43A8-A38B-BE2B54C6AAEA}"/>
              </a:ext>
            </a:extLst>
          </p:cNvPr>
          <p:cNvSpPr>
            <a:spLocks noGrp="1" noChangeArrowheads="1"/>
          </p:cNvSpPr>
          <p:nvPr>
            <p:ph type="title"/>
          </p:nvPr>
        </p:nvSpPr>
        <p:spPr>
          <a:xfrm>
            <a:off x="1603307" y="167584"/>
            <a:ext cx="8912225" cy="630238"/>
          </a:xfrm>
        </p:spPr>
        <p:txBody>
          <a:bodyPr/>
          <a:lstStyle/>
          <a:p>
            <a:r>
              <a:rPr lang="en-US" altLang="en-US" b="1" smtClean="0">
                <a:solidFill>
                  <a:srgbClr val="FF0000"/>
                </a:solidFill>
                <a:latin typeface="Times New Roman" panose="02020603050405020304" pitchFamily="18" charset="0"/>
                <a:cs typeface="Times New Roman" panose="02020603050405020304" pitchFamily="18" charset="0"/>
              </a:rPr>
              <a:t>2. NỘI </a:t>
            </a:r>
            <a:r>
              <a:rPr lang="en-US" altLang="en-US" b="1">
                <a:solidFill>
                  <a:srgbClr val="FF0000"/>
                </a:solidFill>
                <a:latin typeface="Times New Roman" panose="02020603050405020304" pitchFamily="18" charset="0"/>
                <a:cs typeface="Times New Roman" panose="02020603050405020304" pitchFamily="18" charset="0"/>
              </a:rPr>
              <a:t>DUNG</a:t>
            </a:r>
          </a:p>
        </p:txBody>
      </p:sp>
      <p:sp>
        <p:nvSpPr>
          <p:cNvPr id="3" name="Content Placeholder 2">
            <a:extLst>
              <a:ext uri="{FF2B5EF4-FFF2-40B4-BE49-F238E27FC236}">
                <a16:creationId xmlns="" xmlns:a16="http://schemas.microsoft.com/office/drawing/2014/main" id="{CAA2C196-BF86-413B-943E-C8F5F0A4BA25}"/>
              </a:ext>
            </a:extLst>
          </p:cNvPr>
          <p:cNvSpPr>
            <a:spLocks noGrp="1"/>
          </p:cNvSpPr>
          <p:nvPr>
            <p:ph idx="1"/>
          </p:nvPr>
        </p:nvSpPr>
        <p:spPr>
          <a:xfrm>
            <a:off x="222250" y="1082744"/>
            <a:ext cx="11823976" cy="5510212"/>
          </a:xfrm>
        </p:spPr>
        <p:txBody>
          <a:bodyPr/>
          <a:lstStyle/>
          <a:p>
            <a:pPr>
              <a:spcBef>
                <a:spcPts val="600"/>
              </a:spcBef>
              <a:defRPr/>
            </a:pPr>
            <a:r>
              <a:rPr lang="vi-VN" sz="3200" dirty="0">
                <a:solidFill>
                  <a:srgbClr val="002060"/>
                </a:solidFill>
                <a:latin typeface="Times New Roman" pitchFamily="18" charset="0"/>
                <a:cs typeface="Times New Roman" pitchFamily="18" charset="0"/>
              </a:rPr>
              <a:t>Chương trình môn Toán lớp 1 hiện hành được cấu trúc thành 4 mạch kiến thức:</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Số học</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Đại lượng và đo đại lượng</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Yếu tố hình học</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Giải bài toán có lời văn.</a:t>
            </a:r>
          </a:p>
          <a:p>
            <a:pPr>
              <a:spcBef>
                <a:spcPts val="600"/>
              </a:spcBef>
              <a:defRPr/>
            </a:pPr>
            <a:r>
              <a:rPr lang="vi-VN" sz="3200" dirty="0">
                <a:solidFill>
                  <a:srgbClr val="002060"/>
                </a:solidFill>
                <a:latin typeface="Times New Roman" pitchFamily="18" charset="0"/>
                <a:cs typeface="Times New Roman" pitchFamily="18" charset="0"/>
              </a:rPr>
              <a:t>Nội dung chương trình môn Toán lớp 1 mới được cấu trúc thành 2 mạch kiến thức:</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Số và phép tính</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Hình học và Đo lường.</a:t>
            </a:r>
          </a:p>
          <a:p>
            <a:pPr>
              <a:defRPr/>
            </a:pPr>
            <a:endParaRPr lang="en-US" sz="3200"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 xmlns:a16="http://schemas.microsoft.com/office/drawing/2014/main" id="{86835F8D-62B5-446D-8868-D9E7631F4492}"/>
              </a:ext>
            </a:extLst>
          </p:cNvPr>
          <p:cNvGraphicFramePr>
            <a:graphicFrameLocks noGrp="1"/>
          </p:cNvGraphicFramePr>
          <p:nvPr>
            <p:ph idx="1"/>
          </p:nvPr>
        </p:nvGraphicFramePr>
        <p:xfrm>
          <a:off x="212725" y="709613"/>
          <a:ext cx="11887200" cy="5943600"/>
        </p:xfrm>
        <a:graphic>
          <a:graphicData uri="http://schemas.openxmlformats.org/drawingml/2006/table">
            <a:tbl>
              <a:tblPr firstRow="1" bandRow="1">
                <a:tableStyleId>{5C22544A-7EE6-4342-B048-85BDC9FD1C3A}</a:tableStyleId>
              </a:tblPr>
              <a:tblGrid>
                <a:gridCol w="1472750">
                  <a:extLst>
                    <a:ext uri="{9D8B030D-6E8A-4147-A177-3AD203B41FA5}">
                      <a16:colId xmlns="" xmlns:a16="http://schemas.microsoft.com/office/drawing/2014/main" val="20000"/>
                    </a:ext>
                  </a:extLst>
                </a:gridCol>
                <a:gridCol w="3471482">
                  <a:extLst>
                    <a:ext uri="{9D8B030D-6E8A-4147-A177-3AD203B41FA5}">
                      <a16:colId xmlns="" xmlns:a16="http://schemas.microsoft.com/office/drawing/2014/main" val="20001"/>
                    </a:ext>
                  </a:extLst>
                </a:gridCol>
                <a:gridCol w="6942968">
                  <a:extLst>
                    <a:ext uri="{9D8B030D-6E8A-4147-A177-3AD203B41FA5}">
                      <a16:colId xmlns="" xmlns:a16="http://schemas.microsoft.com/office/drawing/2014/main" val="20002"/>
                    </a:ext>
                  </a:extLst>
                </a:gridCol>
              </a:tblGrid>
              <a:tr h="466624">
                <a:tc gridSpan="2">
                  <a:txBody>
                    <a:bodyPr/>
                    <a:lstStyle/>
                    <a:p>
                      <a:pPr algn="ctr"/>
                      <a:r>
                        <a:rPr lang="en-US" sz="2200" dirty="0" err="1">
                          <a:latin typeface="Times New Roman" pitchFamily="18" charset="0"/>
                          <a:cs typeface="Times New Roman" pitchFamily="18" charset="0"/>
                        </a:rPr>
                        <a:t>Nội</a:t>
                      </a:r>
                      <a:r>
                        <a:rPr lang="en-US" sz="2200" baseline="0" dirty="0">
                          <a:latin typeface="Times New Roman" pitchFamily="18" charset="0"/>
                          <a:cs typeface="Times New Roman" pitchFamily="18" charset="0"/>
                        </a:rPr>
                        <a:t> dung</a:t>
                      </a:r>
                      <a:endParaRPr lang="en-US" sz="2200" dirty="0">
                        <a:latin typeface="Times New Roman" pitchFamily="18" charset="0"/>
                        <a:cs typeface="Times New Roman" pitchFamily="18" charset="0"/>
                      </a:endParaRPr>
                    </a:p>
                  </a:txBody>
                  <a:tcPr/>
                </a:tc>
                <a:tc hMerge="1">
                  <a:txBody>
                    <a:bodyPr/>
                    <a:lstStyle/>
                    <a:p>
                      <a:endParaRPr lang="en-US"/>
                    </a:p>
                  </a:txBody>
                  <a:tcPr/>
                </a:tc>
                <a:tc>
                  <a:txBody>
                    <a:bodyPr/>
                    <a:lstStyle/>
                    <a:p>
                      <a:pPr algn="ctr"/>
                      <a:r>
                        <a:rPr lang="en-US" sz="2200" dirty="0" err="1">
                          <a:latin typeface="Times New Roman" panose="02020603050405020304" pitchFamily="18" charset="0"/>
                          <a:cs typeface="Times New Roman" panose="02020603050405020304" pitchFamily="18" charset="0"/>
                        </a:rPr>
                        <a:t>Yêu</a:t>
                      </a:r>
                      <a:r>
                        <a:rPr lang="en-US" sz="2200" baseline="0" dirty="0">
                          <a:latin typeface="Times New Roman" panose="02020603050405020304" pitchFamily="18" charset="0"/>
                          <a:cs typeface="Times New Roman" panose="02020603050405020304" pitchFamily="18" charset="0"/>
                        </a:rPr>
                        <a:t> </a:t>
                      </a:r>
                      <a:r>
                        <a:rPr lang="en-US" sz="2200" baseline="0" dirty="0" err="1">
                          <a:latin typeface="Times New Roman" panose="02020603050405020304" pitchFamily="18" charset="0"/>
                          <a:cs typeface="Times New Roman" panose="02020603050405020304" pitchFamily="18" charset="0"/>
                        </a:rPr>
                        <a:t>cầu</a:t>
                      </a:r>
                      <a:r>
                        <a:rPr lang="en-US" sz="2200" baseline="0" dirty="0">
                          <a:latin typeface="Times New Roman" panose="02020603050405020304" pitchFamily="18" charset="0"/>
                          <a:cs typeface="Times New Roman" panose="02020603050405020304" pitchFamily="18" charset="0"/>
                        </a:rPr>
                        <a:t> </a:t>
                      </a:r>
                      <a:r>
                        <a:rPr lang="en-US" sz="2200" baseline="0" dirty="0" err="1">
                          <a:latin typeface="Times New Roman" panose="02020603050405020304" pitchFamily="18" charset="0"/>
                          <a:cs typeface="Times New Roman" panose="02020603050405020304" pitchFamily="18" charset="0"/>
                        </a:rPr>
                        <a:t>cần</a:t>
                      </a:r>
                      <a:r>
                        <a:rPr lang="en-US" sz="2200" baseline="0" dirty="0">
                          <a:latin typeface="Times New Roman" panose="02020603050405020304" pitchFamily="18" charset="0"/>
                          <a:cs typeface="Times New Roman" panose="02020603050405020304" pitchFamily="18" charset="0"/>
                        </a:rPr>
                        <a:t> </a:t>
                      </a:r>
                      <a:r>
                        <a:rPr lang="en-US" sz="2200" baseline="0" dirty="0" err="1">
                          <a:latin typeface="Times New Roman" panose="02020603050405020304" pitchFamily="18" charset="0"/>
                          <a:cs typeface="Times New Roman" panose="02020603050405020304" pitchFamily="18" charset="0"/>
                        </a:rPr>
                        <a:t>đạt</a:t>
                      </a:r>
                      <a:endParaRPr lang="en-US" sz="2200"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0"/>
                  </a:ext>
                </a:extLst>
              </a:tr>
              <a:tr h="435515">
                <a:tc gridSpan="3">
                  <a:txBody>
                    <a:bodyPr/>
                    <a:lstStyle/>
                    <a:p>
                      <a:r>
                        <a:rPr lang="en-US" sz="2200" dirty="0">
                          <a:solidFill>
                            <a:srgbClr val="C00000"/>
                          </a:solidFill>
                          <a:latin typeface="Times New Roman" pitchFamily="18" charset="0"/>
                          <a:cs typeface="Times New Roman" pitchFamily="18" charset="0"/>
                        </a:rPr>
                        <a:t>SỐ</a:t>
                      </a:r>
                      <a:r>
                        <a:rPr lang="en-US" sz="2200" baseline="0" dirty="0">
                          <a:solidFill>
                            <a:srgbClr val="C00000"/>
                          </a:solidFill>
                          <a:latin typeface="Times New Roman" pitchFamily="18" charset="0"/>
                          <a:cs typeface="Times New Roman" pitchFamily="18" charset="0"/>
                        </a:rPr>
                        <a:t> VÀ PHÉP TÍNH</a:t>
                      </a:r>
                      <a:endParaRPr lang="en-US" sz="2200" dirty="0">
                        <a:solidFill>
                          <a:srgbClr val="C00000"/>
                        </a:solidFill>
                        <a:latin typeface="Times New Roman" pitchFamily="18" charset="0"/>
                        <a:cs typeface="Times New Roman" pitchFamily="18" charset="0"/>
                      </a:endParaRPr>
                    </a:p>
                  </a:txBody>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1"/>
                  </a:ext>
                </a:extLst>
              </a:tr>
              <a:tr h="499657">
                <a:tc gridSpan="3">
                  <a:txBody>
                    <a:bodyPr/>
                    <a:lstStyle/>
                    <a:p>
                      <a:r>
                        <a:rPr lang="en-US" sz="2200" b="1" i="1" dirty="0" err="1">
                          <a:solidFill>
                            <a:srgbClr val="FF0000"/>
                          </a:solidFill>
                          <a:latin typeface="Times New Roman" pitchFamily="18" charset="0"/>
                          <a:cs typeface="Times New Roman" pitchFamily="18" charset="0"/>
                        </a:rPr>
                        <a:t>Số</a:t>
                      </a:r>
                      <a:r>
                        <a:rPr lang="en-US" sz="2200" b="1" i="1" baseline="0" dirty="0">
                          <a:solidFill>
                            <a:srgbClr val="FF0000"/>
                          </a:solidFill>
                          <a:latin typeface="Times New Roman" pitchFamily="18" charset="0"/>
                          <a:cs typeface="Times New Roman" pitchFamily="18" charset="0"/>
                        </a:rPr>
                        <a:t> </a:t>
                      </a:r>
                      <a:r>
                        <a:rPr lang="en-US" sz="2200" b="1" i="1" baseline="0" dirty="0" err="1">
                          <a:solidFill>
                            <a:srgbClr val="FF0000"/>
                          </a:solidFill>
                          <a:latin typeface="Times New Roman" pitchFamily="18" charset="0"/>
                          <a:cs typeface="Times New Roman" pitchFamily="18" charset="0"/>
                        </a:rPr>
                        <a:t>tự</a:t>
                      </a:r>
                      <a:r>
                        <a:rPr lang="en-US" sz="2200" b="1" i="1" baseline="0" dirty="0">
                          <a:solidFill>
                            <a:srgbClr val="FF0000"/>
                          </a:solidFill>
                          <a:latin typeface="Times New Roman" pitchFamily="18" charset="0"/>
                          <a:cs typeface="Times New Roman" pitchFamily="18" charset="0"/>
                        </a:rPr>
                        <a:t> </a:t>
                      </a:r>
                      <a:r>
                        <a:rPr lang="en-US" sz="2200" b="1" i="1" baseline="0" dirty="0" err="1">
                          <a:solidFill>
                            <a:srgbClr val="FF0000"/>
                          </a:solidFill>
                          <a:latin typeface="Times New Roman" pitchFamily="18" charset="0"/>
                          <a:cs typeface="Times New Roman" pitchFamily="18" charset="0"/>
                        </a:rPr>
                        <a:t>nhiên</a:t>
                      </a:r>
                      <a:endParaRPr lang="en-US" sz="2200" b="1" i="1" dirty="0">
                        <a:solidFill>
                          <a:srgbClr val="FF0000"/>
                        </a:solidFill>
                        <a:latin typeface="Times New Roman" pitchFamily="18" charset="0"/>
                        <a:cs typeface="Times New Roman" pitchFamily="18" charset="0"/>
                      </a:endParaRPr>
                    </a:p>
                  </a:txBody>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2"/>
                  </a:ext>
                </a:extLst>
              </a:tr>
              <a:tr h="4541804">
                <a:tc>
                  <a:txBody>
                    <a:bodyPr/>
                    <a:lstStyle/>
                    <a:p>
                      <a:r>
                        <a:rPr lang="en-US" sz="2200" dirty="0" err="1">
                          <a:latin typeface="Times New Roman" pitchFamily="18" charset="0"/>
                          <a:cs typeface="Times New Roman" pitchFamily="18" charset="0"/>
                        </a:rPr>
                        <a:t>Số</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tự</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nhiên</a:t>
                      </a:r>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với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tự</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nhiên</a:t>
                      </a:r>
                      <a:endParaRPr lang="en-US" sz="2200" dirty="0">
                        <a:latin typeface="Times New Roman" pitchFamily="18" charset="0"/>
                        <a:cs typeface="Times New Roman" pitchFamily="18" charset="0"/>
                      </a:endParaRPr>
                    </a:p>
                  </a:txBody>
                  <a:tcPr/>
                </a:tc>
                <a:tc>
                  <a:txBody>
                    <a:bodyPr/>
                    <a:lstStyle/>
                    <a:p>
                      <a:r>
                        <a:rPr kumimoji="0" lang="en-US" sz="2200" i="1" kern="1200" dirty="0" err="1">
                          <a:solidFill>
                            <a:schemeClr val="dk1"/>
                          </a:solidFill>
                          <a:effectLst/>
                          <a:latin typeface="Times New Roman" pitchFamily="18" charset="0"/>
                          <a:ea typeface="+mn-ea"/>
                          <a:cs typeface="Times New Roman" pitchFamily="18" charset="0"/>
                        </a:rPr>
                        <a:t>Đếm</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đọc</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viết</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các</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số</a:t>
                      </a:r>
                      <a:r>
                        <a:rPr kumimoji="0" lang="en-US" sz="2200" i="1" kern="1200" baseline="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trong</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phạm</a:t>
                      </a:r>
                      <a:r>
                        <a:rPr kumimoji="0" lang="en-US" sz="2200" i="1" kern="1200" dirty="0">
                          <a:solidFill>
                            <a:schemeClr val="dk1"/>
                          </a:solidFill>
                          <a:effectLst/>
                          <a:latin typeface="Times New Roman" pitchFamily="18" charset="0"/>
                          <a:ea typeface="+mn-ea"/>
                          <a:cs typeface="Times New Roman" pitchFamily="18" charset="0"/>
                        </a:rPr>
                        <a:t> vi 100</a:t>
                      </a:r>
                    </a:p>
                    <a:p>
                      <a:endParaRPr kumimoji="0" lang="en-US" sz="2200" i="1" kern="1200" dirty="0">
                        <a:solidFill>
                          <a:schemeClr val="dk1"/>
                        </a:solidFill>
                        <a:effectLst/>
                        <a:latin typeface="Times New Roman" pitchFamily="18" charset="0"/>
                        <a:ea typeface="+mn-ea"/>
                        <a:cs typeface="Times New Roman" pitchFamily="18" charset="0"/>
                      </a:endParaRPr>
                    </a:p>
                    <a:p>
                      <a:endParaRPr kumimoji="0" lang="en-US" sz="2200" i="1" kern="1200" dirty="0">
                        <a:solidFill>
                          <a:schemeClr val="dk1"/>
                        </a:solidFill>
                        <a:effectLst/>
                        <a:latin typeface="Times New Roman" pitchFamily="18" charset="0"/>
                        <a:ea typeface="+mn-ea"/>
                        <a:cs typeface="Times New Roman" pitchFamily="18" charset="0"/>
                      </a:endParaRPr>
                    </a:p>
                    <a:p>
                      <a:r>
                        <a:rPr kumimoji="0" lang="en-US" sz="2200" i="1" kern="1200" dirty="0">
                          <a:solidFill>
                            <a:schemeClr val="dk1"/>
                          </a:solidFill>
                          <a:effectLst/>
                          <a:latin typeface="Times New Roman" pitchFamily="18" charset="0"/>
                          <a:ea typeface="+mn-ea"/>
                          <a:cs typeface="Times New Roman" pitchFamily="18" charset="0"/>
                        </a:rPr>
                        <a:t>So </a:t>
                      </a:r>
                      <a:r>
                        <a:rPr kumimoji="0" lang="en-US" sz="2200" i="1" kern="1200" dirty="0" err="1">
                          <a:solidFill>
                            <a:schemeClr val="dk1"/>
                          </a:solidFill>
                          <a:effectLst/>
                          <a:latin typeface="Times New Roman" pitchFamily="18" charset="0"/>
                          <a:ea typeface="+mn-ea"/>
                          <a:cs typeface="Times New Roman" pitchFamily="18" charset="0"/>
                        </a:rPr>
                        <a:t>sánh</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các</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số</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trong</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phạm</a:t>
                      </a:r>
                      <a:r>
                        <a:rPr kumimoji="0" lang="en-US" sz="2200" i="1" kern="1200" dirty="0">
                          <a:solidFill>
                            <a:schemeClr val="dk1"/>
                          </a:solidFill>
                          <a:effectLst/>
                          <a:latin typeface="Times New Roman" pitchFamily="18" charset="0"/>
                          <a:ea typeface="+mn-ea"/>
                          <a:cs typeface="Times New Roman" pitchFamily="18" charset="0"/>
                        </a:rPr>
                        <a:t>  vi 100</a:t>
                      </a:r>
                    </a:p>
                    <a:p>
                      <a:endParaRPr kumimoji="0" lang="en-US" sz="2200" i="1" kern="1200" dirty="0">
                        <a:solidFill>
                          <a:schemeClr val="dk1"/>
                        </a:solidFill>
                        <a:effectLst/>
                        <a:latin typeface="Times New Roman" pitchFamily="18" charset="0"/>
                        <a:ea typeface="+mn-ea"/>
                        <a:cs typeface="Times New Roman" pitchFamily="18" charset="0"/>
                      </a:endParaRPr>
                    </a:p>
                    <a:p>
                      <a:endParaRPr kumimoji="0" lang="en-US" sz="2200" i="1" kern="1200" dirty="0">
                        <a:solidFill>
                          <a:schemeClr val="dk1"/>
                        </a:solidFill>
                        <a:effectLst/>
                        <a:latin typeface="Times New Roman" pitchFamily="18" charset="0"/>
                        <a:ea typeface="+mn-ea"/>
                        <a:cs typeface="Times New Roman" pitchFamily="18" charset="0"/>
                      </a:endParaRPr>
                    </a:p>
                    <a:p>
                      <a:r>
                        <a:rPr kumimoji="0" lang="en-US" sz="2200" i="1" kern="1200" dirty="0" err="1">
                          <a:solidFill>
                            <a:schemeClr val="dk1"/>
                          </a:solidFill>
                          <a:effectLst/>
                          <a:latin typeface="Times New Roman" pitchFamily="18" charset="0"/>
                          <a:ea typeface="+mn-ea"/>
                          <a:cs typeface="Times New Roman" pitchFamily="18" charset="0"/>
                        </a:rPr>
                        <a:t>Phép</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cộng</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phép</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trừ</a:t>
                      </a:r>
                      <a:endParaRPr lang="en-US" sz="2200" dirty="0">
                        <a:latin typeface="Times New Roman" pitchFamily="18" charset="0"/>
                        <a:cs typeface="Times New Roman" pitchFamily="18" charset="0"/>
                      </a:endParaRPr>
                    </a:p>
                  </a:txBody>
                  <a:tcPr/>
                </a:tc>
                <a:tc>
                  <a:txBody>
                    <a:bodyPr/>
                    <a:lstStyle/>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Đếm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đọc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20;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100.</a:t>
                      </a:r>
                    </a:p>
                    <a:p>
                      <a:pPr marL="285750" indent="-285750">
                        <a:buFontTx/>
                        <a:buChar char="-"/>
                      </a:pP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chục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vị</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tròn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chục</a:t>
                      </a:r>
                      <a:r>
                        <a:rPr kumimoji="0" lang="en-US" sz="2200" kern="1200" dirty="0">
                          <a:solidFill>
                            <a:schemeClr val="dk1"/>
                          </a:solidFill>
                          <a:effectLst/>
                          <a:latin typeface="Times New Roman" pitchFamily="18" charset="0"/>
                          <a:ea typeface="+mn-ea"/>
                          <a:cs typeface="Times New Roman" pitchFamily="18" charset="0"/>
                        </a:rPr>
                        <a:t>.</a:t>
                      </a:r>
                    </a:p>
                    <a:p>
                      <a:pPr marL="285750" indent="-285750">
                        <a:buFontTx/>
                        <a:buChar char="-"/>
                      </a:pPr>
                      <a:endParaRPr kumimoji="0" lang="en-US" sz="2200" kern="1200" dirty="0">
                        <a:solidFill>
                          <a:schemeClr val="dk1"/>
                        </a:solidFill>
                        <a:effectLst/>
                        <a:latin typeface="Times New Roman" pitchFamily="18" charset="0"/>
                        <a:ea typeface="+mn-ea"/>
                        <a:cs typeface="Times New Roman" pitchFamily="18" charset="0"/>
                      </a:endParaRPr>
                    </a:p>
                    <a:p>
                      <a:pPr marL="285750" indent="-285750">
                        <a:buFontTx/>
                        <a:buChar char="-"/>
                      </a:pP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cách</a:t>
                      </a:r>
                      <a:r>
                        <a:rPr kumimoji="0" lang="en-US" sz="2200" kern="1200" dirty="0">
                          <a:solidFill>
                            <a:schemeClr val="dk1"/>
                          </a:solidFill>
                          <a:effectLst/>
                          <a:latin typeface="Times New Roman" pitchFamily="18" charset="0"/>
                          <a:ea typeface="+mn-ea"/>
                          <a:cs typeface="Times New Roman" pitchFamily="18" charset="0"/>
                        </a:rPr>
                        <a:t> so </a:t>
                      </a:r>
                      <a:r>
                        <a:rPr kumimoji="0" lang="en-US" sz="2200" kern="1200" dirty="0" err="1">
                          <a:solidFill>
                            <a:schemeClr val="dk1"/>
                          </a:solidFill>
                          <a:effectLst/>
                          <a:latin typeface="Times New Roman" pitchFamily="18" charset="0"/>
                          <a:ea typeface="+mn-ea"/>
                          <a:cs typeface="Times New Roman" pitchFamily="18" charset="0"/>
                        </a:rPr>
                        <a:t>sánh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xếp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thứ</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tự</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100 (ở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nhóm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có</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không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quá</a:t>
                      </a:r>
                      <a:r>
                        <a:rPr kumimoji="0" lang="en-US" sz="2200" kern="1200" dirty="0">
                          <a:solidFill>
                            <a:schemeClr val="dk1"/>
                          </a:solidFill>
                          <a:effectLst/>
                          <a:latin typeface="Times New Roman" pitchFamily="18" charset="0"/>
                          <a:ea typeface="+mn-ea"/>
                          <a:cs typeface="Times New Roman" pitchFamily="18" charset="0"/>
                        </a:rPr>
                        <a:t> 4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a:t>
                      </a:r>
                    </a:p>
                    <a:p>
                      <a:pPr marL="0" indent="0">
                        <a:buFontTx/>
                        <a:buNone/>
                      </a:pPr>
                      <a:endParaRPr kumimoji="0" lang="en-US" sz="2200" kern="1200" dirty="0">
                        <a:solidFill>
                          <a:schemeClr val="dk1"/>
                        </a:solidFill>
                        <a:effectLst/>
                        <a:latin typeface="Times New Roman" pitchFamily="18" charset="0"/>
                        <a:ea typeface="+mn-ea"/>
                        <a:cs typeface="Times New Roman" pitchFamily="18" charset="0"/>
                      </a:endParaRPr>
                    </a:p>
                    <a:p>
                      <a:pPr marL="285750" indent="-285750">
                        <a:buFontTx/>
                        <a:buChar char="-"/>
                      </a:pP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ý </a:t>
                      </a:r>
                      <a:r>
                        <a:rPr kumimoji="0" lang="en-US" sz="2200" kern="1200" dirty="0" err="1">
                          <a:solidFill>
                            <a:schemeClr val="dk1"/>
                          </a:solidFill>
                          <a:effectLst/>
                          <a:latin typeface="Times New Roman" pitchFamily="18" charset="0"/>
                          <a:ea typeface="+mn-ea"/>
                          <a:cs typeface="Times New Roman" pitchFamily="18" charset="0"/>
                        </a:rPr>
                        <a:t>nghĩa</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của</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a:t>
                      </a:r>
                    </a:p>
                    <a:p>
                      <a:pPr marL="285750" indent="-285750">
                        <a:buFontTx/>
                        <a:buChar char="-"/>
                      </a:pP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không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nhớ</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100.</a:t>
                      </a:r>
                    </a:p>
                    <a:p>
                      <a:pPr marL="285750" indent="-285750">
                        <a:buFontTx/>
                        <a:buChar char="-"/>
                      </a:pPr>
                      <a:r>
                        <a:rPr kumimoji="0" lang="en-US" sz="2200" kern="1200" dirty="0" err="1">
                          <a:solidFill>
                            <a:schemeClr val="dk1"/>
                          </a:solidFill>
                          <a:effectLst/>
                          <a:latin typeface="Times New Roman" pitchFamily="18" charset="0"/>
                          <a:ea typeface="+mn-ea"/>
                          <a:cs typeface="Times New Roman" pitchFamily="18" charset="0"/>
                        </a:rPr>
                        <a:t>Làm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quen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với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toán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trường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hợp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có</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hai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dấu</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theo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thứ</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tự</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trái</a:t>
                      </a:r>
                      <a:r>
                        <a:rPr kumimoji="0" lang="en-US" sz="2200" kern="1200" dirty="0">
                          <a:solidFill>
                            <a:schemeClr val="dk1"/>
                          </a:solidFill>
                          <a:effectLst/>
                          <a:latin typeface="Times New Roman" pitchFamily="18" charset="0"/>
                          <a:ea typeface="+mn-ea"/>
                          <a:cs typeface="Times New Roman" pitchFamily="18" charset="0"/>
                        </a:rPr>
                        <a:t> sang </a:t>
                      </a:r>
                      <a:r>
                        <a:rPr kumimoji="0" lang="en-US" sz="2200" kern="1200" dirty="0" err="1">
                          <a:solidFill>
                            <a:schemeClr val="dk1"/>
                          </a:solidFill>
                          <a:effectLst/>
                          <a:latin typeface="Times New Roman" pitchFamily="18" charset="0"/>
                          <a:ea typeface="+mn-ea"/>
                          <a:cs typeface="Times New Roman" pitchFamily="18" charset="0"/>
                        </a:rPr>
                        <a:t>phải</a:t>
                      </a:r>
                      <a:r>
                        <a:rPr kumimoji="0" lang="en-US" sz="2200" kern="1200" dirty="0">
                          <a:solidFill>
                            <a:schemeClr val="dk1"/>
                          </a:solidFill>
                          <a:effectLst/>
                          <a:latin typeface="Times New Roman" pitchFamily="18" charset="0"/>
                          <a:ea typeface="+mn-ea"/>
                          <a:cs typeface="Times New Roman" pitchFamily="18" charset="0"/>
                        </a:rPr>
                        <a:t>).</a:t>
                      </a:r>
                      <a:endParaRPr lang="en-US" sz="2200" dirty="0">
                        <a:latin typeface="Times New Roman" pitchFamily="18" charset="0"/>
                        <a:cs typeface="Times New Roman" pitchFamily="18" charset="0"/>
                      </a:endParaRPr>
                    </a:p>
                  </a:txBody>
                  <a:tcPr/>
                </a:tc>
                <a:extLst>
                  <a:ext uri="{0D108BD9-81ED-4DB2-BD59-A6C34878D82A}">
                    <a16:rowId xmlns="" xmlns:a16="http://schemas.microsoft.com/office/drawing/2014/main" val="10003"/>
                  </a:ext>
                </a:extLst>
              </a:tr>
            </a:tbl>
          </a:graphicData>
        </a:graphic>
      </p:graphicFrame>
      <p:sp>
        <p:nvSpPr>
          <p:cNvPr id="39956" name="Title 2">
            <a:extLst>
              <a:ext uri="{FF2B5EF4-FFF2-40B4-BE49-F238E27FC236}">
                <a16:creationId xmlns="" xmlns:a16="http://schemas.microsoft.com/office/drawing/2014/main" id="{D187E66B-EE7E-43AA-82A5-A7E80C83C6A3}"/>
              </a:ext>
            </a:extLst>
          </p:cNvPr>
          <p:cNvSpPr>
            <a:spLocks noGrp="1" noChangeArrowheads="1"/>
          </p:cNvSpPr>
          <p:nvPr>
            <p:ph type="title"/>
          </p:nvPr>
        </p:nvSpPr>
        <p:spPr>
          <a:xfrm>
            <a:off x="2057400" y="152400"/>
            <a:ext cx="8077200" cy="533400"/>
          </a:xfrm>
        </p:spPr>
        <p:txBody>
          <a:bodyPr/>
          <a:lstStyle/>
          <a:p>
            <a:pPr algn="ctr"/>
            <a:r>
              <a:rPr lang="en-US" altLang="en-US" sz="3200" b="1">
                <a:solidFill>
                  <a:srgbClr val="FF0000"/>
                </a:solidFill>
                <a:latin typeface="Times New Roman" panose="02020603050405020304" pitchFamily="18" charset="0"/>
                <a:cs typeface="Times New Roman" panose="02020603050405020304" pitchFamily="18" charset="0"/>
              </a:rPr>
              <a:t> LỚP 1</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 xmlns:a16="http://schemas.microsoft.com/office/drawing/2014/main" id="{75D8256A-1A96-432F-B759-0F6BCDEA966D}"/>
              </a:ext>
            </a:extLst>
          </p:cNvPr>
          <p:cNvGraphicFramePr>
            <a:graphicFrameLocks noGrp="1"/>
          </p:cNvGraphicFramePr>
          <p:nvPr>
            <p:ph idx="1"/>
          </p:nvPr>
        </p:nvGraphicFramePr>
        <p:xfrm>
          <a:off x="225425" y="685800"/>
          <a:ext cx="11966575" cy="6264274"/>
        </p:xfrm>
        <a:graphic>
          <a:graphicData uri="http://schemas.openxmlformats.org/drawingml/2006/table">
            <a:tbl>
              <a:tblPr firstRow="1" bandRow="1">
                <a:tableStyleId>{5C22544A-7EE6-4342-B048-85BDC9FD1C3A}</a:tableStyleId>
              </a:tblPr>
              <a:tblGrid>
                <a:gridCol w="2048332">
                  <a:extLst>
                    <a:ext uri="{9D8B030D-6E8A-4147-A177-3AD203B41FA5}">
                      <a16:colId xmlns="" xmlns:a16="http://schemas.microsoft.com/office/drawing/2014/main" val="20000"/>
                    </a:ext>
                  </a:extLst>
                </a:gridCol>
                <a:gridCol w="3773244">
                  <a:extLst>
                    <a:ext uri="{9D8B030D-6E8A-4147-A177-3AD203B41FA5}">
                      <a16:colId xmlns="" xmlns:a16="http://schemas.microsoft.com/office/drawing/2014/main" val="20001"/>
                    </a:ext>
                  </a:extLst>
                </a:gridCol>
                <a:gridCol w="6144999">
                  <a:extLst>
                    <a:ext uri="{9D8B030D-6E8A-4147-A177-3AD203B41FA5}">
                      <a16:colId xmlns="" xmlns:a16="http://schemas.microsoft.com/office/drawing/2014/main" val="20002"/>
                    </a:ext>
                  </a:extLst>
                </a:gridCol>
              </a:tblGrid>
              <a:tr h="533454">
                <a:tc gridSpan="2">
                  <a:txBody>
                    <a:bodyPr/>
                    <a:lstStyle/>
                    <a:p>
                      <a:pPr algn="ctr"/>
                      <a:r>
                        <a:rPr lang="en-US" sz="2200" dirty="0" err="1">
                          <a:latin typeface="Times New Roman" pitchFamily="18" charset="0"/>
                          <a:cs typeface="Times New Roman" pitchFamily="18" charset="0"/>
                        </a:rPr>
                        <a:t>Nội</a:t>
                      </a:r>
                      <a:r>
                        <a:rPr lang="en-US" sz="2200" baseline="0" dirty="0">
                          <a:latin typeface="Times New Roman" pitchFamily="18" charset="0"/>
                          <a:cs typeface="Times New Roman" pitchFamily="18" charset="0"/>
                        </a:rPr>
                        <a:t> dung</a:t>
                      </a:r>
                      <a:endParaRPr lang="en-US" sz="2200" dirty="0">
                        <a:latin typeface="Times New Roman" pitchFamily="18" charset="0"/>
                        <a:cs typeface="Times New Roman" pitchFamily="18" charset="0"/>
                      </a:endParaRPr>
                    </a:p>
                  </a:txBody>
                  <a:tcPr marL="91439" marR="91439" marT="45725" marB="45725"/>
                </a:tc>
                <a:tc hMerge="1">
                  <a:txBody>
                    <a:bodyPr/>
                    <a:lstStyle/>
                    <a:p>
                      <a:endParaRPr lang="en-US"/>
                    </a:p>
                  </a:txBody>
                  <a:tcPr/>
                </a:tc>
                <a:tc>
                  <a:txBody>
                    <a:bodyPr/>
                    <a:lstStyle/>
                    <a:p>
                      <a:pPr algn="ctr"/>
                      <a:r>
                        <a:rPr lang="en-US" sz="2200" dirty="0" err="1">
                          <a:latin typeface="Times New Roman" pitchFamily="18" charset="0"/>
                          <a:cs typeface="Times New Roman" pitchFamily="18" charset="0"/>
                        </a:rPr>
                        <a:t>Yêu</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cầu</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cần</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đạt</a:t>
                      </a:r>
                      <a:endParaRPr lang="en-US" sz="2200" dirty="0">
                        <a:latin typeface="Times New Roman" pitchFamily="18" charset="0"/>
                        <a:cs typeface="Times New Roman" pitchFamily="18" charset="0"/>
                      </a:endParaRPr>
                    </a:p>
                  </a:txBody>
                  <a:tcPr marL="91439" marR="91439" marT="45725" marB="45725"/>
                </a:tc>
                <a:extLst>
                  <a:ext uri="{0D108BD9-81ED-4DB2-BD59-A6C34878D82A}">
                    <a16:rowId xmlns="" xmlns:a16="http://schemas.microsoft.com/office/drawing/2014/main" val="10000"/>
                  </a:ext>
                </a:extLst>
              </a:tr>
              <a:tr h="762077">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dirty="0">
                          <a:solidFill>
                            <a:srgbClr val="C00000"/>
                          </a:solidFill>
                          <a:latin typeface="Times New Roman" pitchFamily="18" charset="0"/>
                          <a:cs typeface="Times New Roman" pitchFamily="18" charset="0"/>
                        </a:rPr>
                        <a:t>SỐ</a:t>
                      </a:r>
                      <a:r>
                        <a:rPr lang="en-US" sz="2200" baseline="0" dirty="0">
                          <a:solidFill>
                            <a:srgbClr val="C00000"/>
                          </a:solidFill>
                          <a:latin typeface="Times New Roman" pitchFamily="18" charset="0"/>
                          <a:cs typeface="Times New Roman" pitchFamily="18" charset="0"/>
                        </a:rPr>
                        <a:t> VÀ PHÉP TÍNH</a:t>
                      </a:r>
                      <a:endParaRPr lang="en-US" sz="2200" dirty="0">
                        <a:solidFill>
                          <a:srgbClr val="C00000"/>
                        </a:solidFill>
                        <a:latin typeface="Times New Roman" pitchFamily="18" charset="0"/>
                        <a:cs typeface="Times New Roman" pitchFamily="18" charset="0"/>
                      </a:endParaRPr>
                    </a:p>
                    <a:p>
                      <a:endParaRPr lang="en-US" sz="2200" dirty="0">
                        <a:latin typeface="Times New Roman" panose="02020603050405020304" pitchFamily="18" charset="0"/>
                        <a:cs typeface="Times New Roman" panose="02020603050405020304" pitchFamily="18" charset="0"/>
                      </a:endParaRPr>
                    </a:p>
                  </a:txBody>
                  <a:tcPr marL="91439" marR="91439" marT="45725" marB="45725"/>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1"/>
                  </a:ext>
                </a:extLst>
              </a:tr>
              <a:tr h="762077">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dirty="0">
                          <a:latin typeface="Times New Roman" pitchFamily="18" charset="0"/>
                          <a:cs typeface="Times New Roman" pitchFamily="18" charset="0"/>
                        </a:rPr>
                        <a:t>  </a:t>
                      </a:r>
                      <a:r>
                        <a:rPr lang="en-US" sz="2200" b="1" i="1" dirty="0" err="1">
                          <a:solidFill>
                            <a:srgbClr val="FF0000"/>
                          </a:solidFill>
                          <a:latin typeface="Times New Roman" pitchFamily="18" charset="0"/>
                          <a:cs typeface="Times New Roman" pitchFamily="18" charset="0"/>
                        </a:rPr>
                        <a:t>Số</a:t>
                      </a:r>
                      <a:r>
                        <a:rPr lang="en-US" sz="2200" b="1" i="1" baseline="0" dirty="0">
                          <a:solidFill>
                            <a:srgbClr val="FF0000"/>
                          </a:solidFill>
                          <a:latin typeface="Times New Roman" pitchFamily="18" charset="0"/>
                          <a:cs typeface="Times New Roman" pitchFamily="18" charset="0"/>
                        </a:rPr>
                        <a:t> </a:t>
                      </a:r>
                      <a:r>
                        <a:rPr lang="en-US" sz="2200" b="1" i="1" baseline="0" dirty="0" err="1">
                          <a:solidFill>
                            <a:srgbClr val="FF0000"/>
                          </a:solidFill>
                          <a:latin typeface="Times New Roman" pitchFamily="18" charset="0"/>
                          <a:cs typeface="Times New Roman" pitchFamily="18" charset="0"/>
                        </a:rPr>
                        <a:t>tự</a:t>
                      </a:r>
                      <a:r>
                        <a:rPr lang="en-US" sz="2200" b="1" i="1" baseline="0" dirty="0">
                          <a:solidFill>
                            <a:srgbClr val="FF0000"/>
                          </a:solidFill>
                          <a:latin typeface="Times New Roman" pitchFamily="18" charset="0"/>
                          <a:cs typeface="Times New Roman" pitchFamily="18" charset="0"/>
                        </a:rPr>
                        <a:t> </a:t>
                      </a:r>
                      <a:r>
                        <a:rPr lang="en-US" sz="2200" b="1" i="1" baseline="0" dirty="0" err="1">
                          <a:solidFill>
                            <a:srgbClr val="FF0000"/>
                          </a:solidFill>
                          <a:latin typeface="Times New Roman" pitchFamily="18" charset="0"/>
                          <a:cs typeface="Times New Roman" pitchFamily="18" charset="0"/>
                        </a:rPr>
                        <a:t>nhiên</a:t>
                      </a:r>
                      <a:endParaRPr lang="en-US" sz="2200" b="1" i="1" dirty="0">
                        <a:solidFill>
                          <a:srgbClr val="FF0000"/>
                        </a:solidFill>
                        <a:latin typeface="Times New Roman" pitchFamily="18" charset="0"/>
                        <a:cs typeface="Times New Roman" pitchFamily="18" charset="0"/>
                      </a:endParaRPr>
                    </a:p>
                    <a:p>
                      <a:endParaRPr lang="en-US" sz="2200" dirty="0">
                        <a:latin typeface="Times New Roman" panose="02020603050405020304" pitchFamily="18" charset="0"/>
                        <a:cs typeface="Times New Roman" panose="02020603050405020304" pitchFamily="18" charset="0"/>
                      </a:endParaRPr>
                    </a:p>
                  </a:txBody>
                  <a:tcPr marL="91439" marR="91439" marT="45725" marB="45725"/>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2"/>
                  </a:ext>
                </a:extLst>
              </a:tr>
              <a:tr h="1432705">
                <a:tc>
                  <a:txBody>
                    <a:bodyPr/>
                    <a:lstStyle/>
                    <a:p>
                      <a:endParaRPr lang="en-US" sz="2200" dirty="0">
                        <a:latin typeface="Times New Roman" panose="02020603050405020304" pitchFamily="18" charset="0"/>
                        <a:cs typeface="Times New Roman" panose="02020603050405020304" pitchFamily="18" charset="0"/>
                      </a:endParaRPr>
                    </a:p>
                  </a:txBody>
                  <a:tcPr marL="91439" marR="91439" marT="45725" marB="45725"/>
                </a:tc>
                <a:tc>
                  <a:txBody>
                    <a:bodyPr/>
                    <a:lstStyle/>
                    <a:p>
                      <a:r>
                        <a:rPr kumimoji="0" lang="en-US" sz="2200" i="1" kern="1200" dirty="0" err="1">
                          <a:solidFill>
                            <a:schemeClr val="dk1"/>
                          </a:solidFill>
                          <a:effectLst/>
                          <a:latin typeface="Times New Roman" pitchFamily="18" charset="0"/>
                          <a:ea typeface="+mn-ea"/>
                          <a:cs typeface="Times New Roman" pitchFamily="18" charset="0"/>
                        </a:rPr>
                        <a:t>Tính</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nhẩm</a:t>
                      </a:r>
                      <a:endParaRPr lang="en-US" sz="2200" dirty="0">
                        <a:latin typeface="Times New Roman" pitchFamily="18" charset="0"/>
                        <a:cs typeface="Times New Roman" pitchFamily="18" charset="0"/>
                      </a:endParaRPr>
                    </a:p>
                  </a:txBody>
                  <a:tcPr marL="91439" marR="91439" marT="45725" marB="45725"/>
                </a:tc>
                <a:tc>
                  <a:txBody>
                    <a:bodyPr/>
                    <a:lstStyle/>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nhẩm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a:t>
                      </a:r>
                    </a:p>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nhẩm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tròn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chục</a:t>
                      </a:r>
                      <a:r>
                        <a:rPr kumimoji="0" lang="en-US" sz="2200" kern="1200" dirty="0">
                          <a:solidFill>
                            <a:schemeClr val="dk1"/>
                          </a:solidFill>
                          <a:effectLst/>
                          <a:latin typeface="Times New Roman" pitchFamily="18" charset="0"/>
                          <a:ea typeface="+mn-ea"/>
                          <a:cs typeface="Times New Roman" pitchFamily="18" charset="0"/>
                        </a:rPr>
                        <a:t>.</a:t>
                      </a:r>
                      <a:endParaRPr lang="en-US" sz="2200" dirty="0">
                        <a:latin typeface="Times New Roman" pitchFamily="18" charset="0"/>
                        <a:cs typeface="Times New Roman" pitchFamily="18" charset="0"/>
                      </a:endParaRPr>
                    </a:p>
                  </a:txBody>
                  <a:tcPr marL="91439" marR="91439" marT="45725" marB="45725"/>
                </a:tc>
                <a:extLst>
                  <a:ext uri="{0D108BD9-81ED-4DB2-BD59-A6C34878D82A}">
                    <a16:rowId xmlns="" xmlns:a16="http://schemas.microsoft.com/office/drawing/2014/main" val="10003"/>
                  </a:ext>
                </a:extLst>
              </a:tr>
              <a:tr h="2773961">
                <a:tc>
                  <a:txBody>
                    <a:bodyPr/>
                    <a:lstStyle/>
                    <a:p>
                      <a:endParaRPr lang="en-US" sz="2200" dirty="0">
                        <a:latin typeface="Times New Roman" panose="02020603050405020304" pitchFamily="18" charset="0"/>
                        <a:cs typeface="Times New Roman" panose="02020603050405020304" pitchFamily="18" charset="0"/>
                      </a:endParaRPr>
                    </a:p>
                  </a:txBody>
                  <a:tcPr marL="91439" marR="91439" marT="45725" marB="4572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2200" i="1" kern="1200" dirty="0" err="1">
                          <a:solidFill>
                            <a:srgbClr val="C00000"/>
                          </a:solidFill>
                          <a:effectLst/>
                          <a:latin typeface="Times New Roman" pitchFamily="18" charset="0"/>
                          <a:ea typeface="+mn-ea"/>
                          <a:cs typeface="Times New Roman" pitchFamily="18" charset="0"/>
                        </a:rPr>
                        <a:t>Thực</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hành</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giải</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quyết</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vấn</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đề</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liên</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quan</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đến</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các</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phép</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tính</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cộng</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trừ</a:t>
                      </a:r>
                      <a:endParaRPr kumimoji="0" lang="en-US" sz="2200" kern="1200" dirty="0">
                        <a:solidFill>
                          <a:srgbClr val="C00000"/>
                        </a:solidFill>
                        <a:effectLst/>
                        <a:latin typeface="Times New Roman" pitchFamily="18" charset="0"/>
                        <a:ea typeface="+mn-ea"/>
                        <a:cs typeface="Times New Roman" pitchFamily="18" charset="0"/>
                      </a:endParaRPr>
                    </a:p>
                    <a:p>
                      <a:endParaRPr lang="en-US" sz="2200" dirty="0">
                        <a:latin typeface="Times New Roman" pitchFamily="18" charset="0"/>
                        <a:cs typeface="Times New Roman" pitchFamily="18" charset="0"/>
                      </a:endParaRPr>
                    </a:p>
                  </a:txBody>
                  <a:tcPr marL="91439" marR="91439" marT="45725" marB="45725"/>
                </a:tc>
                <a:tc>
                  <a:txBody>
                    <a:bodyPr/>
                    <a:lstStyle/>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ý </a:t>
                      </a:r>
                      <a:r>
                        <a:rPr kumimoji="0" lang="en-US" sz="2200" kern="1200" dirty="0" err="1">
                          <a:solidFill>
                            <a:schemeClr val="dk1"/>
                          </a:solidFill>
                          <a:effectLst/>
                          <a:latin typeface="Times New Roman" pitchFamily="18" charset="0"/>
                          <a:ea typeface="+mn-ea"/>
                          <a:cs typeface="Times New Roman" pitchFamily="18" charset="0"/>
                        </a:rPr>
                        <a:t>nghĩa</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tiễn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của</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thông</a:t>
                      </a:r>
                      <a:r>
                        <a:rPr kumimoji="0" lang="en-US" sz="2200" kern="1200" dirty="0">
                          <a:solidFill>
                            <a:schemeClr val="dk1"/>
                          </a:solidFill>
                          <a:effectLst/>
                          <a:latin typeface="Times New Roman" pitchFamily="18" charset="0"/>
                          <a:ea typeface="+mn-ea"/>
                          <a:cs typeface="Times New Roman" pitchFamily="18" charset="0"/>
                        </a:rPr>
                        <a:t> qua </a:t>
                      </a:r>
                      <a:r>
                        <a:rPr kumimoji="0" lang="en-US" sz="2200" kern="1200" dirty="0" err="1">
                          <a:solidFill>
                            <a:schemeClr val="dk1"/>
                          </a:solidFill>
                          <a:effectLst/>
                          <a:latin typeface="Times New Roman" pitchFamily="18" charset="0"/>
                          <a:ea typeface="+mn-ea"/>
                          <a:cs typeface="Times New Roman" pitchFamily="18" charset="0"/>
                        </a:rPr>
                        <a:t>tranh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ảnh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hình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vẽ</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hoặc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tình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huống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tiễn</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phù</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hợp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với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câu</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trả</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lời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của</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toán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có</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lời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văn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kết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quả</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đúng</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a:r>
                      <a:br>
                        <a:rPr kumimoji="0" lang="en-US" sz="2200" kern="1200" dirty="0">
                          <a:solidFill>
                            <a:schemeClr val="dk1"/>
                          </a:solidFill>
                          <a:effectLst/>
                          <a:latin typeface="Times New Roman" pitchFamily="18" charset="0"/>
                          <a:ea typeface="+mn-ea"/>
                          <a:cs typeface="Times New Roman" pitchFamily="18" charset="0"/>
                        </a:rPr>
                      </a:br>
                      <a:r>
                        <a:rPr kumimoji="0" lang="en-US" sz="2200" b="1" i="1" kern="1200" dirty="0">
                          <a:solidFill>
                            <a:schemeClr val="dk1"/>
                          </a:solidFill>
                          <a:effectLst/>
                          <a:latin typeface="Times New Roman" pitchFamily="18" charset="0"/>
                          <a:ea typeface="+mn-ea"/>
                          <a:cs typeface="Times New Roman" pitchFamily="18" charset="0"/>
                        </a:rPr>
                        <a:t> </a:t>
                      </a:r>
                      <a:endParaRPr lang="en-US" sz="2200" dirty="0">
                        <a:latin typeface="Times New Roman" pitchFamily="18" charset="0"/>
                        <a:cs typeface="Times New Roman" pitchFamily="18" charset="0"/>
                      </a:endParaRPr>
                    </a:p>
                  </a:txBody>
                  <a:tcPr marL="91439" marR="91439" marT="45725" marB="45725"/>
                </a:tc>
                <a:extLst>
                  <a:ext uri="{0D108BD9-81ED-4DB2-BD59-A6C34878D82A}">
                    <a16:rowId xmlns="" xmlns:a16="http://schemas.microsoft.com/office/drawing/2014/main" val="10004"/>
                  </a:ext>
                </a:extLst>
              </a:tr>
            </a:tbl>
          </a:graphicData>
        </a:graphic>
      </p:graphicFrame>
      <p:sp>
        <p:nvSpPr>
          <p:cNvPr id="40984" name="Title 2">
            <a:extLst>
              <a:ext uri="{FF2B5EF4-FFF2-40B4-BE49-F238E27FC236}">
                <a16:creationId xmlns="" xmlns:a16="http://schemas.microsoft.com/office/drawing/2014/main" id="{BAF9321B-FF8B-4E3E-B771-90A39CDDC4E5}"/>
              </a:ext>
            </a:extLst>
          </p:cNvPr>
          <p:cNvSpPr>
            <a:spLocks noGrp="1" noChangeArrowheads="1"/>
          </p:cNvSpPr>
          <p:nvPr>
            <p:ph type="title"/>
          </p:nvPr>
        </p:nvSpPr>
        <p:spPr>
          <a:xfrm>
            <a:off x="1981200" y="152400"/>
            <a:ext cx="8153400" cy="533400"/>
          </a:xfrm>
        </p:spPr>
        <p:txBody>
          <a:bodyPr/>
          <a:lstStyle/>
          <a:p>
            <a:pPr algn="ctr"/>
            <a:r>
              <a:rPr lang="en-US" altLang="en-US" sz="2800">
                <a:solidFill>
                  <a:srgbClr val="FF0000"/>
                </a:solidFill>
                <a:latin typeface="Times New Roman" panose="02020603050405020304" pitchFamily="18" charset="0"/>
                <a:cs typeface="Times New Roman" panose="02020603050405020304" pitchFamily="18" charset="0"/>
              </a:rPr>
              <a:t>LỚP 1</a:t>
            </a:r>
            <a:endParaRPr lang="en-US" altLang="en-US" sz="28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 xmlns:a16="http://schemas.microsoft.com/office/drawing/2014/main" id="{1C380295-3632-4FDD-8886-2E32EED10D07}"/>
              </a:ext>
            </a:extLst>
          </p:cNvPr>
          <p:cNvGraphicFramePr>
            <a:graphicFrameLocks noGrp="1"/>
          </p:cNvGraphicFramePr>
          <p:nvPr>
            <p:ph idx="1"/>
          </p:nvPr>
        </p:nvGraphicFramePr>
        <p:xfrm>
          <a:off x="173038" y="501650"/>
          <a:ext cx="12018962" cy="6451900"/>
        </p:xfrm>
        <a:graphic>
          <a:graphicData uri="http://schemas.openxmlformats.org/drawingml/2006/table">
            <a:tbl>
              <a:tblPr/>
              <a:tblGrid>
                <a:gridCol w="1919287">
                  <a:extLst>
                    <a:ext uri="{9D8B030D-6E8A-4147-A177-3AD203B41FA5}">
                      <a16:colId xmlns="" xmlns:a16="http://schemas.microsoft.com/office/drawing/2014/main" val="20000"/>
                    </a:ext>
                  </a:extLst>
                </a:gridCol>
                <a:gridCol w="3862388">
                  <a:extLst>
                    <a:ext uri="{9D8B030D-6E8A-4147-A177-3AD203B41FA5}">
                      <a16:colId xmlns="" xmlns:a16="http://schemas.microsoft.com/office/drawing/2014/main" val="20001"/>
                    </a:ext>
                  </a:extLst>
                </a:gridCol>
                <a:gridCol w="6237287">
                  <a:extLst>
                    <a:ext uri="{9D8B030D-6E8A-4147-A177-3AD203B41FA5}">
                      <a16:colId xmlns="" xmlns:a16="http://schemas.microsoft.com/office/drawing/2014/main" val="20002"/>
                    </a:ext>
                  </a:extLst>
                </a:gridCol>
              </a:tblGrid>
              <a:tr h="452300">
                <a:tc gridSpan="3">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200" b="1" i="0" u="none" strike="noStrike" cap="none" normalizeH="0" baseline="0">
                          <a:ln>
                            <a:noFill/>
                          </a:ln>
                          <a:solidFill>
                            <a:srgbClr val="FFFFFF"/>
                          </a:solidFill>
                          <a:effectLst/>
                          <a:latin typeface="Times New Roman" panose="02020603050405020304" pitchFamily="18" charset="0"/>
                          <a:cs typeface="Times New Roman" panose="02020603050405020304" pitchFamily="18" charset="0"/>
                        </a:rPr>
                        <a:t>HÌNH HỌC VÀ ĐO LƯỜNG</a:t>
                      </a: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0"/>
                  </a:ext>
                </a:extLst>
              </a:tr>
              <a:tr h="452300">
                <a:tc gridSpan="2">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Nội dung</a:t>
                      </a: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DCC"/>
                    </a:solidFill>
                  </a:tcPr>
                </a:tc>
                <a:tc hMerge="1">
                  <a:txBody>
                    <a:bodyPr/>
                    <a:lstStyle/>
                    <a:p>
                      <a:endParaRPr lang="en-US"/>
                    </a:p>
                  </a:txBody>
                  <a:tcPr/>
                </a:tc>
                <a:tc>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Yêu cầu cần đạt</a:t>
                      </a: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DCC"/>
                    </a:solidFill>
                  </a:tcPr>
                </a:tc>
                <a:extLst>
                  <a:ext uri="{0D108BD9-81ED-4DB2-BD59-A6C34878D82A}">
                    <a16:rowId xmlns="" xmlns:a16="http://schemas.microsoft.com/office/drawing/2014/main" val="10001"/>
                  </a:ext>
                </a:extLst>
              </a:tr>
              <a:tr h="426672">
                <a:tc gridSpan="3">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200" b="1" i="1" u="none" strike="noStrike" cap="none" normalizeH="0" baseline="0">
                          <a:ln>
                            <a:noFill/>
                          </a:ln>
                          <a:solidFill>
                            <a:srgbClr val="FF0000"/>
                          </a:solidFill>
                          <a:effectLst/>
                          <a:latin typeface="Times New Roman" panose="02020603050405020304" pitchFamily="18" charset="0"/>
                          <a:cs typeface="Times New Roman" panose="02020603050405020304" pitchFamily="18" charset="0"/>
                        </a:rPr>
                        <a:t>Hình học trực quan</a:t>
                      </a:r>
                      <a:endParaRPr kumimoji="0" lang="en-US" altLang="en-US" sz="2200" b="0" i="0" u="none" strike="noStrike" cap="none" normalizeH="0" baseline="0">
                        <a:ln>
                          <a:noFill/>
                        </a:ln>
                        <a:solidFill>
                          <a:srgbClr val="FF0000"/>
                        </a:solidFill>
                        <a:effectLst/>
                        <a:latin typeface="Times New Roman" panose="02020603050405020304" pitchFamily="18" charset="0"/>
                        <a:cs typeface="Times New Roman" panose="02020603050405020304" pitchFamily="18" charset="0"/>
                      </a:endParaRP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E8E7"/>
                    </a:solidFill>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2"/>
                  </a:ext>
                </a:extLst>
              </a:tr>
              <a:tr h="5120329">
                <a:tc>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Hình phẳng và hình khối</a:t>
                      </a: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DCC"/>
                    </a:solidFill>
                  </a:tcPr>
                </a:tc>
                <a:tc>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Quan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sát</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nhận</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biết</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dạng</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của</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một</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số</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phẳng</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và</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khối</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đơn</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giản</a:t>
                      </a: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Thực</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hành</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lắp</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ghép</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xếp</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gắn</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với</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một</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số</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phẳng</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và</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khối</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đơn</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giản</a:t>
                      </a:r>
                      <a:endParaRPr kumimoji="0" lang="en-US" altLang="en-US" sz="2200" b="0" i="0"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DCC"/>
                    </a:solidFill>
                  </a:tcPr>
                </a:tc>
                <a:tc>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biết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vị</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trí</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định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hướng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trong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không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gian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trên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dưới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phải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trái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trước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sau</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ở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giữa</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dạng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vuông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tròn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tam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giác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chữ</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thông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qua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việc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sử</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dụng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bộ</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đồ</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dùng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học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tập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cá</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nhân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hoặc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dạng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khối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lập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phương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khối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hộp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chữ</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thông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qua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việc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sử</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dụng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bộ</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đồ</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dùng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học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tập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cá</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nhân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hoặc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thật</a:t>
                      </a:r>
                      <a:endPar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biết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và</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thực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hiện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việc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lắp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ghép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xếp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gắn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với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sử</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dụng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bộ</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đồ</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dùng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học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tập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cá</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nhân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hoặc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DCC"/>
                    </a:solidFill>
                  </a:tcPr>
                </a:tc>
                <a:extLst>
                  <a:ext uri="{0D108BD9-81ED-4DB2-BD59-A6C34878D82A}">
                    <a16:rowId xmlns="" xmlns:a16="http://schemas.microsoft.com/office/drawing/2014/main" val="10003"/>
                  </a:ext>
                </a:extLst>
              </a:tr>
            </a:tbl>
          </a:graphicData>
        </a:graphic>
      </p:graphicFrame>
      <p:sp>
        <p:nvSpPr>
          <p:cNvPr id="42004" name="Title 2">
            <a:extLst>
              <a:ext uri="{FF2B5EF4-FFF2-40B4-BE49-F238E27FC236}">
                <a16:creationId xmlns="" xmlns:a16="http://schemas.microsoft.com/office/drawing/2014/main" id="{AD8FA8AA-CEF2-4F79-8236-11A5EDE895AB}"/>
              </a:ext>
            </a:extLst>
          </p:cNvPr>
          <p:cNvSpPr>
            <a:spLocks noGrp="1" noChangeArrowheads="1"/>
          </p:cNvSpPr>
          <p:nvPr>
            <p:ph type="title"/>
          </p:nvPr>
        </p:nvSpPr>
        <p:spPr>
          <a:xfrm>
            <a:off x="1905000" y="14288"/>
            <a:ext cx="8153400" cy="487362"/>
          </a:xfrm>
        </p:spPr>
        <p:txBody>
          <a:bodyPr/>
          <a:lstStyle/>
          <a:p>
            <a:pPr algn="ctr"/>
            <a:r>
              <a:rPr lang="en-US" altLang="en-US" sz="2800">
                <a:solidFill>
                  <a:srgbClr val="FF0000"/>
                </a:solidFill>
                <a:latin typeface="Times New Roman" panose="02020603050405020304" pitchFamily="18" charset="0"/>
                <a:cs typeface="Times New Roman" panose="02020603050405020304" pitchFamily="18" charset="0"/>
              </a:rPr>
              <a:t>LỚP 1</a:t>
            </a:r>
            <a:endParaRPr lang="en-US" altLang="en-US" sz="28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 xmlns:a16="http://schemas.microsoft.com/office/drawing/2014/main" id="{B94A03D1-F02D-464E-9062-9EEB3105921C}"/>
              </a:ext>
            </a:extLst>
          </p:cNvPr>
          <p:cNvGraphicFramePr>
            <a:graphicFrameLocks noGrp="1"/>
          </p:cNvGraphicFramePr>
          <p:nvPr>
            <p:ph idx="1"/>
          </p:nvPr>
        </p:nvGraphicFramePr>
        <p:xfrm>
          <a:off x="198438" y="630238"/>
          <a:ext cx="11993562" cy="6227762"/>
        </p:xfrm>
        <a:graphic>
          <a:graphicData uri="http://schemas.openxmlformats.org/drawingml/2006/table">
            <a:tbl>
              <a:tblPr firstRow="1" bandRow="1">
                <a:tableStyleId>{5C22544A-7EE6-4342-B048-85BDC9FD1C3A}</a:tableStyleId>
              </a:tblPr>
              <a:tblGrid>
                <a:gridCol w="328239">
                  <a:extLst>
                    <a:ext uri="{9D8B030D-6E8A-4147-A177-3AD203B41FA5}">
                      <a16:colId xmlns="" xmlns:a16="http://schemas.microsoft.com/office/drawing/2014/main" val="20000"/>
                    </a:ext>
                  </a:extLst>
                </a:gridCol>
                <a:gridCol w="3332948">
                  <a:extLst>
                    <a:ext uri="{9D8B030D-6E8A-4147-A177-3AD203B41FA5}">
                      <a16:colId xmlns="" xmlns:a16="http://schemas.microsoft.com/office/drawing/2014/main" val="20001"/>
                    </a:ext>
                  </a:extLst>
                </a:gridCol>
                <a:gridCol w="8332375">
                  <a:extLst>
                    <a:ext uri="{9D8B030D-6E8A-4147-A177-3AD203B41FA5}">
                      <a16:colId xmlns="" xmlns:a16="http://schemas.microsoft.com/office/drawing/2014/main" val="20002"/>
                    </a:ext>
                  </a:extLst>
                </a:gridCol>
              </a:tblGrid>
              <a:tr h="1069800">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2200" b="1" kern="1200" dirty="0">
                          <a:solidFill>
                            <a:schemeClr val="lt1"/>
                          </a:solidFill>
                          <a:effectLst/>
                          <a:latin typeface="Times New Roman" pitchFamily="18" charset="0"/>
                          <a:ea typeface="+mn-ea"/>
                          <a:cs typeface="Times New Roman" pitchFamily="18" charset="0"/>
                        </a:rPr>
                        <a:t>HÌNH HỌC VÀ ĐO LƯỜNG</a:t>
                      </a:r>
                      <a:endParaRPr lang="en-US" sz="2200" dirty="0">
                        <a:latin typeface="Times New Roman" pitchFamily="18" charset="0"/>
                        <a:cs typeface="Times New Roman" pitchFamily="18" charset="0"/>
                      </a:endParaRPr>
                    </a:p>
                    <a:p>
                      <a:endParaRPr lang="en-US" sz="2200" dirty="0"/>
                    </a:p>
                  </a:txBody>
                  <a:tcPr marL="91443" marR="91443" marT="45714" marB="45714"/>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0"/>
                  </a:ext>
                </a:extLst>
              </a:tr>
              <a:tr h="720057">
                <a:tc gridSpan="2">
                  <a:txBody>
                    <a:bodyPr/>
                    <a:lstStyle/>
                    <a:p>
                      <a:pPr algn="ctr"/>
                      <a:r>
                        <a:rPr lang="en-US" sz="2200" dirty="0" err="1">
                          <a:latin typeface="Times New Roman" pitchFamily="18" charset="0"/>
                          <a:cs typeface="Times New Roman" pitchFamily="18" charset="0"/>
                        </a:rPr>
                        <a:t>Nội</a:t>
                      </a:r>
                      <a:r>
                        <a:rPr lang="en-US" sz="2200" baseline="0" dirty="0">
                          <a:latin typeface="Times New Roman" pitchFamily="18" charset="0"/>
                          <a:cs typeface="Times New Roman" pitchFamily="18" charset="0"/>
                        </a:rPr>
                        <a:t> dung</a:t>
                      </a:r>
                      <a:endParaRPr lang="en-US" sz="2200" dirty="0">
                        <a:latin typeface="Times New Roman" pitchFamily="18" charset="0"/>
                        <a:cs typeface="Times New Roman" pitchFamily="18" charset="0"/>
                      </a:endParaRPr>
                    </a:p>
                  </a:txBody>
                  <a:tcPr marL="91443" marR="91443" marT="45714" marB="45714"/>
                </a:tc>
                <a:tc hMerge="1">
                  <a:txBody>
                    <a:bodyPr/>
                    <a:lstStyle/>
                    <a:p>
                      <a:endParaRPr lang="en-US"/>
                    </a:p>
                  </a:txBody>
                  <a:tcPr/>
                </a:tc>
                <a:tc>
                  <a:txBody>
                    <a:bodyPr/>
                    <a:lstStyle/>
                    <a:p>
                      <a:pPr algn="ctr"/>
                      <a:r>
                        <a:rPr lang="en-US" sz="2200" dirty="0" err="1">
                          <a:latin typeface="Times New Roman" pitchFamily="18" charset="0"/>
                          <a:cs typeface="Times New Roman" pitchFamily="18" charset="0"/>
                        </a:rPr>
                        <a:t>Yêu</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cầu</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cần</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đạt</a:t>
                      </a:r>
                      <a:endParaRPr lang="en-US" sz="2200" dirty="0">
                        <a:latin typeface="Times New Roman" pitchFamily="18" charset="0"/>
                        <a:cs typeface="Times New Roman" pitchFamily="18" charset="0"/>
                      </a:endParaRPr>
                    </a:p>
                  </a:txBody>
                  <a:tcPr marL="91443" marR="91443" marT="45714" marB="45714"/>
                </a:tc>
                <a:extLst>
                  <a:ext uri="{0D108BD9-81ED-4DB2-BD59-A6C34878D82A}">
                    <a16:rowId xmlns="" xmlns:a16="http://schemas.microsoft.com/office/drawing/2014/main" val="10001"/>
                  </a:ext>
                </a:extLst>
              </a:tr>
              <a:tr h="617192">
                <a:tc gridSpan="3">
                  <a:txBody>
                    <a:bodyPr/>
                    <a:lstStyle/>
                    <a:p>
                      <a:r>
                        <a:rPr kumimoji="0" lang="en-US" sz="2200" b="1" i="1" kern="1200" dirty="0" err="1">
                          <a:solidFill>
                            <a:srgbClr val="FF0000"/>
                          </a:solidFill>
                          <a:effectLst/>
                          <a:latin typeface="Times New Roman" pitchFamily="18" charset="0"/>
                          <a:ea typeface="+mn-ea"/>
                          <a:cs typeface="Times New Roman" pitchFamily="18" charset="0"/>
                        </a:rPr>
                        <a:t>Đo</a:t>
                      </a:r>
                      <a:r>
                        <a:rPr kumimoji="0" lang="en-US" sz="2200" b="1" i="1" kern="1200" dirty="0">
                          <a:solidFill>
                            <a:srgbClr val="FF0000"/>
                          </a:solidFill>
                          <a:effectLst/>
                          <a:latin typeface="Times New Roman" pitchFamily="18" charset="0"/>
                          <a:ea typeface="+mn-ea"/>
                          <a:cs typeface="Times New Roman" pitchFamily="18" charset="0"/>
                        </a:rPr>
                        <a:t> </a:t>
                      </a:r>
                      <a:r>
                        <a:rPr kumimoji="0" lang="en-US" sz="2200" b="1" i="1" kern="1200" dirty="0" err="1">
                          <a:solidFill>
                            <a:srgbClr val="FF0000"/>
                          </a:solidFill>
                          <a:effectLst/>
                          <a:latin typeface="Times New Roman" pitchFamily="18" charset="0"/>
                          <a:ea typeface="+mn-ea"/>
                          <a:cs typeface="Times New Roman" pitchFamily="18" charset="0"/>
                        </a:rPr>
                        <a:t>lường</a:t>
                      </a:r>
                      <a:endParaRPr lang="en-US" sz="2200" dirty="0">
                        <a:solidFill>
                          <a:srgbClr val="FF0000"/>
                        </a:solidFill>
                        <a:latin typeface="Times New Roman" pitchFamily="18" charset="0"/>
                        <a:cs typeface="Times New Roman" pitchFamily="18" charset="0"/>
                      </a:endParaRPr>
                    </a:p>
                  </a:txBody>
                  <a:tcPr marL="91443" marR="91443" marT="45714" marB="45714"/>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2"/>
                  </a:ext>
                </a:extLst>
              </a:tr>
              <a:tr h="3820713">
                <a:tc>
                  <a:txBody>
                    <a:bodyPr/>
                    <a:lstStyle/>
                    <a:p>
                      <a:endParaRPr lang="en-US" sz="2200" dirty="0">
                        <a:latin typeface="Times New Roman" pitchFamily="18" charset="0"/>
                        <a:cs typeface="Times New Roman" pitchFamily="18" charset="0"/>
                      </a:endParaRPr>
                    </a:p>
                  </a:txBody>
                  <a:tcPr marL="91443" marR="91443" marT="45714" marB="45714"/>
                </a:tc>
                <a:tc>
                  <a:txBody>
                    <a:bodyPr/>
                    <a:lstStyle/>
                    <a:p>
                      <a:r>
                        <a:rPr kumimoji="0" lang="en-US" sz="2200" i="1" kern="1200" dirty="0" err="1">
                          <a:solidFill>
                            <a:schemeClr val="dk1"/>
                          </a:solidFill>
                          <a:effectLst/>
                          <a:latin typeface="Times New Roman" pitchFamily="18" charset="0"/>
                          <a:ea typeface="+mn-ea"/>
                          <a:cs typeface="Times New Roman" pitchFamily="18" charset="0"/>
                        </a:rPr>
                        <a:t>Biểu</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tượng</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về</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đại</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lượng</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và</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đơn</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vị</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đo</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đại</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lượng</a:t>
                      </a:r>
                      <a:endParaRPr lang="en-US" sz="2200" dirty="0">
                        <a:latin typeface="Times New Roman" pitchFamily="18" charset="0"/>
                        <a:cs typeface="Times New Roman" pitchFamily="18" charset="0"/>
                      </a:endParaRPr>
                    </a:p>
                  </a:txBody>
                  <a:tcPr marL="91443" marR="91443" marT="45714" marB="45714"/>
                </a:tc>
                <a:tc>
                  <a:txBody>
                    <a:bodyPr/>
                    <a:lstStyle/>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về</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ngắn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hơn</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baseline="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vị</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độ</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i="1" kern="1200" dirty="0">
                          <a:solidFill>
                            <a:schemeClr val="dk1"/>
                          </a:solidFill>
                          <a:effectLst/>
                          <a:latin typeface="Times New Roman" pitchFamily="18" charset="0"/>
                          <a:ea typeface="+mn-ea"/>
                          <a:cs typeface="Times New Roman" pitchFamily="18" charset="0"/>
                        </a:rPr>
                        <a:t>cm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xăng-ti-mét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đọc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độ</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100cm.</a:t>
                      </a:r>
                    </a:p>
                    <a:p>
                      <a:r>
                        <a:rPr kumimoji="0" lang="en-US" sz="2200" kern="1200" dirty="0">
                          <a:solidFill>
                            <a:schemeClr val="dk1"/>
                          </a:solidFill>
                          <a:effectLst/>
                          <a:latin typeface="Times New Roman" pitchFamily="18" charset="0"/>
                          <a:ea typeface="+mn-ea"/>
                          <a:cs typeface="Times New Roman" pitchFamily="18" charset="0"/>
                        </a:rPr>
                        <a:t> -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mỗi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tuần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lễ</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có</a:t>
                      </a:r>
                      <a:r>
                        <a:rPr kumimoji="0" lang="en-US" sz="2200" kern="1200" dirty="0">
                          <a:solidFill>
                            <a:schemeClr val="dk1"/>
                          </a:solidFill>
                          <a:effectLst/>
                          <a:latin typeface="Times New Roman" pitchFamily="18" charset="0"/>
                          <a:ea typeface="+mn-ea"/>
                          <a:cs typeface="Times New Roman" pitchFamily="18" charset="0"/>
                        </a:rPr>
                        <a:t> 7 </a:t>
                      </a:r>
                      <a:r>
                        <a:rPr kumimoji="0" lang="en-US" sz="2200" kern="1200" dirty="0" err="1">
                          <a:solidFill>
                            <a:schemeClr val="dk1"/>
                          </a:solidFill>
                          <a:effectLst/>
                          <a:latin typeface="Times New Roman" pitchFamily="18" charset="0"/>
                          <a:ea typeface="+mn-ea"/>
                          <a:cs typeface="Times New Roman" pitchFamily="18" charset="0"/>
                        </a:rPr>
                        <a:t>ngày</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tên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gọi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thứ</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tự</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ngày</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tuần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lễ</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giờ</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đúng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trên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đồng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hồ</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a:t>
                      </a:r>
                    </a:p>
                    <a:p>
                      <a:endParaRPr lang="en-US" sz="2200" dirty="0">
                        <a:latin typeface="Times New Roman" pitchFamily="18" charset="0"/>
                        <a:cs typeface="Times New Roman" pitchFamily="18" charset="0"/>
                      </a:endParaRPr>
                    </a:p>
                  </a:txBody>
                  <a:tcPr marL="91443" marR="91443" marT="45714" marB="45714"/>
                </a:tc>
                <a:extLst>
                  <a:ext uri="{0D108BD9-81ED-4DB2-BD59-A6C34878D82A}">
                    <a16:rowId xmlns="" xmlns:a16="http://schemas.microsoft.com/office/drawing/2014/main" val="10003"/>
                  </a:ext>
                </a:extLst>
              </a:tr>
            </a:tbl>
          </a:graphicData>
        </a:graphic>
      </p:graphicFrame>
      <p:sp>
        <p:nvSpPr>
          <p:cNvPr id="43028" name="Title 2">
            <a:extLst>
              <a:ext uri="{FF2B5EF4-FFF2-40B4-BE49-F238E27FC236}">
                <a16:creationId xmlns="" xmlns:a16="http://schemas.microsoft.com/office/drawing/2014/main" id="{0F0B1525-37EF-40FE-9E96-00CE136CDF3C}"/>
              </a:ext>
            </a:extLst>
          </p:cNvPr>
          <p:cNvSpPr>
            <a:spLocks noGrp="1" noChangeArrowheads="1"/>
          </p:cNvSpPr>
          <p:nvPr>
            <p:ph type="title"/>
          </p:nvPr>
        </p:nvSpPr>
        <p:spPr>
          <a:xfrm>
            <a:off x="1905000" y="0"/>
            <a:ext cx="8229600" cy="533400"/>
          </a:xfrm>
        </p:spPr>
        <p:txBody>
          <a:bodyPr/>
          <a:lstStyle/>
          <a:p>
            <a:pPr algn="ctr"/>
            <a:r>
              <a:rPr lang="en-US" altLang="en-US" sz="2800">
                <a:solidFill>
                  <a:srgbClr val="FF0000"/>
                </a:solidFill>
                <a:latin typeface="Times New Roman" panose="02020603050405020304" pitchFamily="18" charset="0"/>
                <a:cs typeface="Times New Roman" panose="02020603050405020304" pitchFamily="18" charset="0"/>
              </a:rPr>
              <a:t>LỚP 1</a:t>
            </a:r>
            <a:endParaRPr lang="en-US" altLang="en-US" sz="28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 xmlns:a16="http://schemas.microsoft.com/office/drawing/2014/main" id="{9E48C23A-026E-445E-B51A-7436747D3DAD}"/>
              </a:ext>
            </a:extLst>
          </p:cNvPr>
          <p:cNvGraphicFramePr>
            <a:graphicFrameLocks noGrp="1"/>
          </p:cNvGraphicFramePr>
          <p:nvPr>
            <p:ph idx="1"/>
          </p:nvPr>
        </p:nvGraphicFramePr>
        <p:xfrm>
          <a:off x="173038" y="669925"/>
          <a:ext cx="12018962" cy="6188075"/>
        </p:xfrm>
        <a:graphic>
          <a:graphicData uri="http://schemas.openxmlformats.org/drawingml/2006/table">
            <a:tbl>
              <a:tblPr firstRow="1" bandRow="1">
                <a:tableStyleId>{5C22544A-7EE6-4342-B048-85BDC9FD1C3A}</a:tableStyleId>
              </a:tblPr>
              <a:tblGrid>
                <a:gridCol w="1431067">
                  <a:extLst>
                    <a:ext uri="{9D8B030D-6E8A-4147-A177-3AD203B41FA5}">
                      <a16:colId xmlns="" xmlns:a16="http://schemas.microsoft.com/office/drawing/2014/main" val="20000"/>
                    </a:ext>
                  </a:extLst>
                </a:gridCol>
                <a:gridCol w="2877145">
                  <a:extLst>
                    <a:ext uri="{9D8B030D-6E8A-4147-A177-3AD203B41FA5}">
                      <a16:colId xmlns="" xmlns:a16="http://schemas.microsoft.com/office/drawing/2014/main" val="20001"/>
                    </a:ext>
                  </a:extLst>
                </a:gridCol>
                <a:gridCol w="7710750">
                  <a:extLst>
                    <a:ext uri="{9D8B030D-6E8A-4147-A177-3AD203B41FA5}">
                      <a16:colId xmlns="" xmlns:a16="http://schemas.microsoft.com/office/drawing/2014/main" val="20002"/>
                    </a:ext>
                  </a:extLst>
                </a:gridCol>
              </a:tblGrid>
              <a:tr h="1121028">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2200" b="1" i="1" kern="1200" dirty="0" err="1">
                          <a:solidFill>
                            <a:schemeClr val="bg1"/>
                          </a:solidFill>
                          <a:effectLst/>
                          <a:latin typeface="Times New Roman" pitchFamily="18" charset="0"/>
                          <a:ea typeface="+mn-ea"/>
                          <a:cs typeface="Times New Roman" pitchFamily="18" charset="0"/>
                        </a:rPr>
                        <a:t>Đo</a:t>
                      </a:r>
                      <a:r>
                        <a:rPr kumimoji="0" lang="en-US" sz="2200" b="1" i="1" kern="1200" dirty="0">
                          <a:solidFill>
                            <a:schemeClr val="bg1"/>
                          </a:solidFill>
                          <a:effectLst/>
                          <a:latin typeface="Times New Roman" pitchFamily="18" charset="0"/>
                          <a:ea typeface="+mn-ea"/>
                          <a:cs typeface="Times New Roman" pitchFamily="18" charset="0"/>
                        </a:rPr>
                        <a:t> </a:t>
                      </a:r>
                      <a:r>
                        <a:rPr kumimoji="0" lang="en-US" sz="2200" b="1" i="1" kern="1200" dirty="0" err="1">
                          <a:solidFill>
                            <a:schemeClr val="bg1"/>
                          </a:solidFill>
                          <a:effectLst/>
                          <a:latin typeface="Times New Roman" pitchFamily="18" charset="0"/>
                          <a:ea typeface="+mn-ea"/>
                          <a:cs typeface="Times New Roman" pitchFamily="18" charset="0"/>
                        </a:rPr>
                        <a:t>lường</a:t>
                      </a:r>
                      <a:endParaRPr lang="en-US" sz="2200" dirty="0">
                        <a:solidFill>
                          <a:schemeClr val="bg1"/>
                        </a:solidFill>
                        <a:latin typeface="Times New Roman" pitchFamily="18" charset="0"/>
                        <a:cs typeface="Times New Roman" pitchFamily="18" charset="0"/>
                      </a:endParaRPr>
                    </a:p>
                    <a:p>
                      <a:endParaRPr lang="en-US" sz="2200" dirty="0">
                        <a:latin typeface="Times New Roman" panose="02020603050405020304" pitchFamily="18" charset="0"/>
                        <a:cs typeface="Times New Roman" panose="02020603050405020304" pitchFamily="18" charset="0"/>
                      </a:endParaRPr>
                    </a:p>
                  </a:txBody>
                  <a:tcPr marL="91434" marR="91434" marT="45726" marB="45726"/>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0"/>
                  </a:ext>
                </a:extLst>
              </a:tr>
              <a:tr h="5067047">
                <a:tc>
                  <a:txBody>
                    <a:bodyPr/>
                    <a:lstStyle/>
                    <a:p>
                      <a:endParaRPr lang="en-US" sz="2200">
                        <a:latin typeface="Times New Roman" panose="02020603050405020304" pitchFamily="18" charset="0"/>
                        <a:cs typeface="Times New Roman" panose="02020603050405020304" pitchFamily="18" charset="0"/>
                      </a:endParaRPr>
                    </a:p>
                  </a:txBody>
                  <a:tcPr marL="91434" marR="91434" marT="45726" marB="45726"/>
                </a:tc>
                <a:tc>
                  <a:txBody>
                    <a:bodyPr/>
                    <a:lstStyle/>
                    <a:p>
                      <a:r>
                        <a:rPr kumimoji="0" lang="en-US" sz="2200" i="1" kern="1200" dirty="0" err="1">
                          <a:solidFill>
                            <a:srgbClr val="C00000"/>
                          </a:solidFill>
                          <a:effectLst/>
                          <a:latin typeface="Times New Roman" pitchFamily="18" charset="0"/>
                          <a:ea typeface="+mn-ea"/>
                          <a:cs typeface="Times New Roman" pitchFamily="18" charset="0"/>
                        </a:rPr>
                        <a:t>Thực</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hành</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đo</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đại</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lượng</a:t>
                      </a:r>
                      <a:endParaRPr kumimoji="0" lang="en-US" sz="2200" kern="1200" dirty="0">
                        <a:solidFill>
                          <a:srgbClr val="C00000"/>
                        </a:solidFill>
                        <a:effectLst/>
                        <a:latin typeface="Times New Roman" pitchFamily="18" charset="0"/>
                        <a:ea typeface="+mn-ea"/>
                        <a:cs typeface="Times New Roman" pitchFamily="18" charset="0"/>
                      </a:endParaRPr>
                    </a:p>
                    <a:p>
                      <a:r>
                        <a:rPr kumimoji="0" lang="en-US" sz="2200" i="1" kern="1200" dirty="0">
                          <a:solidFill>
                            <a:schemeClr val="dk1"/>
                          </a:solidFill>
                          <a:effectLst/>
                          <a:latin typeface="Times New Roman" pitchFamily="18" charset="0"/>
                          <a:ea typeface="+mn-ea"/>
                          <a:cs typeface="Times New Roman" pitchFamily="18" charset="0"/>
                        </a:rPr>
                        <a:t/>
                      </a:r>
                      <a:br>
                        <a:rPr kumimoji="0" lang="en-US" sz="2200" i="1" kern="1200" dirty="0">
                          <a:solidFill>
                            <a:schemeClr val="dk1"/>
                          </a:solidFill>
                          <a:effectLst/>
                          <a:latin typeface="Times New Roman" pitchFamily="18" charset="0"/>
                          <a:ea typeface="+mn-ea"/>
                          <a:cs typeface="Times New Roman" pitchFamily="18" charset="0"/>
                        </a:rPr>
                      </a:br>
                      <a:endParaRPr lang="en-US" sz="2200" dirty="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a:txBody>
                  <a:tcPr marL="91434" marR="91434" marT="45726" marB="45726"/>
                </a:tc>
                <a:tc>
                  <a:txBody>
                    <a:bodyPr/>
                    <a:lstStyle/>
                    <a:p>
                      <a:r>
                        <a:rPr kumimoji="0" lang="en-US" sz="2200" kern="1200" dirty="0">
                          <a:solidFill>
                            <a:schemeClr val="dk1"/>
                          </a:solidFill>
                          <a:effectLst/>
                          <a:latin typeface="Times New Roman" pitchFamily="18" charset="0"/>
                          <a:ea typeface="+mn-ea"/>
                          <a:cs typeface="Times New Roman" pitchFamily="18" charset="0"/>
                        </a:rPr>
                        <a:t>-</a:t>
                      </a:r>
                      <a:r>
                        <a:rPr kumimoji="0" lang="en-US" sz="2200" kern="1200" baseline="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ước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lượng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độ</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theo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vị</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tự</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quy</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ước</a:t>
                      </a:r>
                      <a:r>
                        <a:rPr kumimoji="0" lang="en-US" sz="2200" kern="1200" dirty="0">
                          <a:solidFill>
                            <a:schemeClr val="dk1"/>
                          </a:solidFill>
                          <a:effectLst/>
                          <a:latin typeface="Times New Roman" pitchFamily="18" charset="0"/>
                          <a:ea typeface="+mn-ea"/>
                          <a:cs typeface="Times New Roman" pitchFamily="18" charset="0"/>
                        </a:rPr>
                        <a:t> (gang </a:t>
                      </a:r>
                      <a:r>
                        <a:rPr kumimoji="0" lang="en-US" sz="2200" kern="1200" dirty="0" err="1">
                          <a:solidFill>
                            <a:schemeClr val="dk1"/>
                          </a:solidFill>
                          <a:effectLst/>
                          <a:latin typeface="Times New Roman" pitchFamily="18" charset="0"/>
                          <a:ea typeface="+mn-ea"/>
                          <a:cs typeface="Times New Roman" pitchFamily="18" charset="0"/>
                        </a:rPr>
                        <a:t>tay</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bước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chân</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độ</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bằng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thước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thẳng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với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vị</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là</a:t>
                      </a:r>
                      <a:r>
                        <a:rPr kumimoji="0" lang="en-US" sz="2200" kern="1200" dirty="0">
                          <a:solidFill>
                            <a:schemeClr val="dk1"/>
                          </a:solidFill>
                          <a:effectLst/>
                          <a:latin typeface="Times New Roman" pitchFamily="18" charset="0"/>
                          <a:ea typeface="+mn-ea"/>
                          <a:cs typeface="Times New Roman" pitchFamily="18" charset="0"/>
                        </a:rPr>
                        <a:t> </a:t>
                      </a:r>
                      <a:r>
                        <a:rPr kumimoji="0" lang="en-US" sz="2200" i="1" kern="1200" dirty="0">
                          <a:solidFill>
                            <a:schemeClr val="dk1"/>
                          </a:solidFill>
                          <a:effectLst/>
                          <a:latin typeface="Times New Roman" pitchFamily="18" charset="0"/>
                          <a:ea typeface="+mn-ea"/>
                          <a:cs typeface="Times New Roman" pitchFamily="18" charset="0"/>
                        </a:rPr>
                        <a:t>cm</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đọc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giờ</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đúng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trên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đồng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hồ</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 </a:t>
                      </a:r>
                      <a:r>
                        <a:rPr kumimoji="0" lang="en-US" sz="2200" kern="1200" dirty="0" err="1">
                          <a:solidFill>
                            <a:schemeClr val="dk1"/>
                          </a:solidFill>
                          <a:effectLst/>
                          <a:latin typeface="Times New Roman" pitchFamily="18" charset="0"/>
                          <a:ea typeface="+mn-ea"/>
                          <a:cs typeface="Times New Roman" pitchFamily="18" charset="0"/>
                        </a:rPr>
                        <a:t>Xác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định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thứ</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ngày</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tuần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khi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xem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lịch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loại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lịch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tờ</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hàng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ngày</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 </a:t>
                      </a:r>
                      <a:r>
                        <a:rPr kumimoji="0" lang="en-US" sz="2200" kern="1200" dirty="0" err="1">
                          <a:solidFill>
                            <a:schemeClr val="dk1"/>
                          </a:solidFill>
                          <a:effectLst/>
                          <a:latin typeface="Times New Roman" pitchFamily="18" charset="0"/>
                          <a:ea typeface="+mn-ea"/>
                          <a:cs typeface="Times New Roman" pitchFamily="18" charset="0"/>
                        </a:rPr>
                        <a:t>Giải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quyết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một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vấn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đề</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tiễn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giản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liên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quan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đến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độ</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đọc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giờ</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đúng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xem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lịch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loại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lịch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tờ</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hằng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ngày</a:t>
                      </a:r>
                      <a:r>
                        <a:rPr kumimoji="0" lang="en-US" sz="2200" kern="1200" dirty="0">
                          <a:solidFill>
                            <a:schemeClr val="dk1"/>
                          </a:solidFill>
                          <a:effectLst/>
                          <a:latin typeface="Times New Roman" pitchFamily="18" charset="0"/>
                          <a:ea typeface="+mn-ea"/>
                          <a:cs typeface="Times New Roman" pitchFamily="18" charset="0"/>
                        </a:rPr>
                        <a:t>).</a:t>
                      </a:r>
                    </a:p>
                    <a:p>
                      <a:endParaRPr lang="en-US" sz="2200" dirty="0">
                        <a:latin typeface="Times New Roman" panose="02020603050405020304" pitchFamily="18" charset="0"/>
                        <a:cs typeface="Times New Roman" panose="02020603050405020304" pitchFamily="18" charset="0"/>
                      </a:endParaRPr>
                    </a:p>
                  </a:txBody>
                  <a:tcPr marL="91434" marR="91434" marT="45726" marB="45726"/>
                </a:tc>
                <a:extLst>
                  <a:ext uri="{0D108BD9-81ED-4DB2-BD59-A6C34878D82A}">
                    <a16:rowId xmlns="" xmlns:a16="http://schemas.microsoft.com/office/drawing/2014/main" val="10001"/>
                  </a:ext>
                </a:extLst>
              </a:tr>
            </a:tbl>
          </a:graphicData>
        </a:graphic>
      </p:graphicFrame>
      <p:sp>
        <p:nvSpPr>
          <p:cNvPr id="44046" name="Title 2">
            <a:extLst>
              <a:ext uri="{FF2B5EF4-FFF2-40B4-BE49-F238E27FC236}">
                <a16:creationId xmlns="" xmlns:a16="http://schemas.microsoft.com/office/drawing/2014/main" id="{60FD2A1C-B6F2-48A1-A796-B1EBE19EE6C6}"/>
              </a:ext>
            </a:extLst>
          </p:cNvPr>
          <p:cNvSpPr>
            <a:spLocks noGrp="1" noChangeArrowheads="1"/>
          </p:cNvSpPr>
          <p:nvPr>
            <p:ph type="title"/>
          </p:nvPr>
        </p:nvSpPr>
        <p:spPr>
          <a:xfrm>
            <a:off x="1943100" y="107950"/>
            <a:ext cx="8305800" cy="563563"/>
          </a:xfrm>
        </p:spPr>
        <p:txBody>
          <a:bodyPr/>
          <a:lstStyle/>
          <a:p>
            <a:pPr algn="ctr"/>
            <a:r>
              <a:rPr lang="en-US" altLang="en-US" sz="2800">
                <a:solidFill>
                  <a:srgbClr val="FF0000"/>
                </a:solidFill>
                <a:latin typeface="Times New Roman" panose="02020603050405020304" pitchFamily="18" charset="0"/>
                <a:cs typeface="Times New Roman" panose="02020603050405020304" pitchFamily="18" charset="0"/>
              </a:rPr>
              <a:t>LỚP 1</a:t>
            </a:r>
            <a:endParaRPr lang="en-US" altLang="en-US" sz="28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 xmlns:a16="http://schemas.microsoft.com/office/drawing/2014/main" id="{6A2BEEDC-B1F8-4DDD-B983-C6BE97821286}"/>
              </a:ext>
            </a:extLst>
          </p:cNvPr>
          <p:cNvSpPr>
            <a:spLocks noGrp="1" noChangeArrowheads="1"/>
          </p:cNvSpPr>
          <p:nvPr>
            <p:ph idx="1"/>
          </p:nvPr>
        </p:nvSpPr>
        <p:spPr>
          <a:xfrm>
            <a:off x="1219200" y="437322"/>
            <a:ext cx="10720388" cy="6241774"/>
          </a:xfrm>
        </p:spPr>
        <p:txBody>
          <a:bodyPr/>
          <a:lstStyle/>
          <a:p>
            <a:pPr algn="just"/>
            <a:r>
              <a:rPr lang="vi-VN" altLang="en-US" sz="3200">
                <a:solidFill>
                  <a:srgbClr val="002060"/>
                </a:solidFill>
                <a:latin typeface="Times New Roman" panose="02020603050405020304" pitchFamily="18" charset="0"/>
                <a:cs typeface="Times New Roman" panose="02020603050405020304" pitchFamily="18" charset="0"/>
              </a:rPr>
              <a:t>Chương trình môn Toán lớp 1 mới không có riêng mạch kiến thức "Giải bài toán có lời văn", nhưng nội dung này được đề cập đến trong phần thực hành giải quyết vấn đề ở tất cả các mạch kiến thức.</a:t>
            </a:r>
          </a:p>
          <a:p>
            <a:pPr algn="just"/>
            <a:r>
              <a:rPr lang="vi-VN" altLang="en-US" sz="3200">
                <a:solidFill>
                  <a:srgbClr val="002060"/>
                </a:solidFill>
                <a:latin typeface="Times New Roman" panose="02020603050405020304" pitchFamily="18" charset="0"/>
                <a:cs typeface="Times New Roman" panose="02020603050405020304" pitchFamily="18" charset="0"/>
              </a:rPr>
              <a:t>Trong nội dung Hình học của chương trình môn Toán lớp 1 mới có đề cập đến yêu cầu: Nhận biết được vị trí, định hướng trong không gian như: trên – dưới, phải – trái, trước – sau, ở giữa. Nội dung này </a:t>
            </a:r>
            <a:r>
              <a:rPr lang="vi-VN" altLang="en-US" sz="3200" i="1">
                <a:solidFill>
                  <a:srgbClr val="002060"/>
                </a:solidFill>
                <a:latin typeface="Times New Roman" panose="02020603050405020304" pitchFamily="18" charset="0"/>
                <a:cs typeface="Times New Roman" panose="02020603050405020304" pitchFamily="18" charset="0"/>
              </a:rPr>
              <a:t>không có trong chương trình môn Toán lớp 1 hiện hành</a:t>
            </a:r>
            <a:r>
              <a:rPr lang="vi-VN" altLang="en-US" sz="3200">
                <a:solidFill>
                  <a:srgbClr val="002060"/>
                </a:solidFill>
                <a:latin typeface="Times New Roman" panose="02020603050405020304" pitchFamily="18" charset="0"/>
                <a:cs typeface="Times New Roman" panose="02020603050405020304" pitchFamily="18" charset="0"/>
              </a:rPr>
              <a:t>. Ngoài ra, so với chương trình hiện hành, nội dung hình học không gian đã được đưa vào sớm hơn, ngay từ lớp 1.</a:t>
            </a:r>
          </a:p>
          <a:p>
            <a:endParaRPr lang="en-US" altLang="en-US" sz="320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 xmlns:a16="http://schemas.microsoft.com/office/drawing/2014/main" id="{DFA76095-B32B-4EE1-A8A5-252F69CBD777}"/>
              </a:ext>
            </a:extLst>
          </p:cNvPr>
          <p:cNvSpPr>
            <a:spLocks noGrp="1" noChangeArrowheads="1"/>
          </p:cNvSpPr>
          <p:nvPr>
            <p:ph type="title"/>
          </p:nvPr>
        </p:nvSpPr>
        <p:spPr>
          <a:xfrm>
            <a:off x="1616075" y="212725"/>
            <a:ext cx="10456655" cy="1589571"/>
          </a:xfrm>
        </p:spPr>
        <p:txBody>
          <a:bodyPr/>
          <a:lstStyle/>
          <a:p>
            <a:pPr eaLnBrk="1" hangingPunct="1"/>
            <a:r>
              <a:rPr lang="en-US" altLang="en-US" b="1">
                <a:solidFill>
                  <a:srgbClr val="C00000"/>
                </a:solidFill>
                <a:latin typeface="Times New Roman" panose="02020603050405020304" pitchFamily="18" charset="0"/>
                <a:cs typeface="Times New Roman" panose="02020603050405020304" pitchFamily="18" charset="0"/>
              </a:rPr>
              <a:t>1- THỰC TRẠNG CỦA VIỆC DẠY – HỌC TOÁN HIỆN NAY CỦA HỌC SINH TIỂU HỌC</a:t>
            </a:r>
          </a:p>
        </p:txBody>
      </p:sp>
      <p:sp>
        <p:nvSpPr>
          <p:cNvPr id="3" name="Content Placeholder 2">
            <a:extLst>
              <a:ext uri="{FF2B5EF4-FFF2-40B4-BE49-F238E27FC236}">
                <a16:creationId xmlns="" xmlns:a16="http://schemas.microsoft.com/office/drawing/2014/main" id="{DA8B3D44-0903-48DA-BA66-4B995C6CD47C}"/>
              </a:ext>
            </a:extLst>
          </p:cNvPr>
          <p:cNvSpPr>
            <a:spLocks noGrp="1"/>
          </p:cNvSpPr>
          <p:nvPr>
            <p:ph idx="1"/>
          </p:nvPr>
        </p:nvSpPr>
        <p:spPr>
          <a:xfrm>
            <a:off x="875334" y="1537252"/>
            <a:ext cx="10998200" cy="4469986"/>
          </a:xfrm>
        </p:spPr>
        <p:txBody>
          <a:bodyPr rtlCol="0">
            <a:normAutofit/>
          </a:bodyPr>
          <a:lstStyle/>
          <a:p>
            <a:pPr eaLnBrk="1" fontAlgn="auto" hangingPunct="1">
              <a:spcAft>
                <a:spcPts val="0"/>
              </a:spcAft>
              <a:buFont typeface="Wingdings 3" charset="2"/>
              <a:buChar char=""/>
              <a:defRPr/>
            </a:pPr>
            <a:r>
              <a:rPr lang="en-AU" sz="3600" b="1" smtClean="0">
                <a:solidFill>
                  <a:srgbClr val="FF0000"/>
                </a:solidFill>
                <a:latin typeface="Times New Roman" panose="02020603050405020304" pitchFamily="18" charset="0"/>
                <a:cs typeface="Times New Roman" panose="02020603050405020304" pitchFamily="18" charset="0"/>
              </a:rPr>
              <a:t>THẢO LUẬN</a:t>
            </a:r>
            <a:r>
              <a:rPr lang="en-AU" sz="3600" b="1" smtClean="0">
                <a:solidFill>
                  <a:schemeClr val="tx1">
                    <a:lumMod val="75000"/>
                    <a:lumOff val="25000"/>
                  </a:schemeClr>
                </a:solidFill>
                <a:latin typeface="Times New Roman" panose="02020603050405020304" pitchFamily="18" charset="0"/>
                <a:cs typeface="Times New Roman" panose="02020603050405020304" pitchFamily="18" charset="0"/>
              </a:rPr>
              <a:t>:</a:t>
            </a:r>
            <a:endParaRPr lang="en-AU" sz="3600" b="1" dirty="0">
              <a:solidFill>
                <a:schemeClr val="tx1">
                  <a:lumMod val="75000"/>
                  <a:lumOff val="25000"/>
                </a:schemeClr>
              </a:solidFill>
              <a:latin typeface="Times New Roman" panose="02020603050405020304" pitchFamily="18" charset="0"/>
              <a:cs typeface="Times New Roman" panose="02020603050405020304" pitchFamily="18" charset="0"/>
            </a:endParaRPr>
          </a:p>
          <a:p>
            <a:pPr eaLnBrk="1" fontAlgn="auto" hangingPunct="1">
              <a:spcAft>
                <a:spcPts val="0"/>
              </a:spcAft>
              <a:buFont typeface="Wingdings 3" charset="2"/>
              <a:buChar char=""/>
              <a:defRPr/>
            </a:pPr>
            <a:endParaRPr lang="en-AU" sz="3600" b="1" dirty="0">
              <a:solidFill>
                <a:schemeClr val="tx1">
                  <a:lumMod val="75000"/>
                  <a:lumOff val="25000"/>
                </a:schemeClr>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r>
              <a:rPr lang="en-AU" sz="4000" b="1" smtClean="0">
                <a:solidFill>
                  <a:srgbClr val="002060"/>
                </a:solidFill>
                <a:latin typeface="Times New Roman" panose="02020603050405020304" pitchFamily="18" charset="0"/>
                <a:cs typeface="Times New Roman" panose="02020603050405020304" pitchFamily="18" charset="0"/>
              </a:rPr>
              <a:t>1.Tìm </a:t>
            </a:r>
            <a:r>
              <a:rPr lang="en-AU" sz="4000" b="1" dirty="0" err="1">
                <a:solidFill>
                  <a:srgbClr val="002060"/>
                </a:solidFill>
                <a:latin typeface="Times New Roman" panose="02020603050405020304" pitchFamily="18" charset="0"/>
                <a:cs typeface="Times New Roman" panose="02020603050405020304" pitchFamily="18" charset="0"/>
              </a:rPr>
              <a:t>hiểu</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việc</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học</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toán</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hiện</a:t>
            </a:r>
            <a:r>
              <a:rPr lang="en-AU" sz="4000" b="1" dirty="0">
                <a:solidFill>
                  <a:srgbClr val="002060"/>
                </a:solidFill>
                <a:latin typeface="Times New Roman" panose="02020603050405020304" pitchFamily="18" charset="0"/>
                <a:cs typeface="Times New Roman" panose="02020603050405020304" pitchFamily="18" charset="0"/>
              </a:rPr>
              <a:t> nay </a:t>
            </a:r>
            <a:r>
              <a:rPr lang="en-AU" sz="4000" b="1" dirty="0" err="1">
                <a:solidFill>
                  <a:srgbClr val="002060"/>
                </a:solidFill>
                <a:latin typeface="Times New Roman" panose="02020603050405020304" pitchFamily="18" charset="0"/>
                <a:cs typeface="Times New Roman" panose="02020603050405020304" pitchFamily="18" charset="0"/>
              </a:rPr>
              <a:t>của</a:t>
            </a:r>
            <a:r>
              <a:rPr lang="en-AU" sz="4000" b="1" dirty="0">
                <a:solidFill>
                  <a:srgbClr val="002060"/>
                </a:solidFill>
                <a:latin typeface="Times New Roman" panose="02020603050405020304" pitchFamily="18" charset="0"/>
                <a:cs typeface="Times New Roman" panose="02020603050405020304" pitchFamily="18" charset="0"/>
              </a:rPr>
              <a:t> HS </a:t>
            </a:r>
            <a:r>
              <a:rPr lang="en-AU" sz="4000" b="1" err="1">
                <a:solidFill>
                  <a:srgbClr val="002060"/>
                </a:solidFill>
                <a:latin typeface="Times New Roman" panose="02020603050405020304" pitchFamily="18" charset="0"/>
                <a:cs typeface="Times New Roman" panose="02020603050405020304" pitchFamily="18" charset="0"/>
              </a:rPr>
              <a:t>tiểu</a:t>
            </a:r>
            <a:r>
              <a:rPr lang="en-AU" sz="4000" b="1">
                <a:solidFill>
                  <a:srgbClr val="002060"/>
                </a:solidFill>
                <a:latin typeface="Times New Roman" panose="02020603050405020304" pitchFamily="18" charset="0"/>
                <a:cs typeface="Times New Roman" panose="02020603050405020304" pitchFamily="18" charset="0"/>
              </a:rPr>
              <a:t> </a:t>
            </a:r>
            <a:r>
              <a:rPr lang="en-AU" sz="4000" b="1" smtClean="0">
                <a:solidFill>
                  <a:srgbClr val="002060"/>
                </a:solidFill>
                <a:latin typeface="Times New Roman" panose="02020603050405020304" pitchFamily="18" charset="0"/>
                <a:cs typeface="Times New Roman" panose="02020603050405020304" pitchFamily="18" charset="0"/>
              </a:rPr>
              <a:t>học ở đơn vị, khối thầy cô giảng dạy?</a:t>
            </a:r>
            <a:endParaRPr lang="en-AU" sz="4000" b="1" dirty="0">
              <a:solidFill>
                <a:srgbClr val="002060"/>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r>
              <a:rPr lang="en-AU" sz="4000" b="1" smtClean="0">
                <a:solidFill>
                  <a:srgbClr val="002060"/>
                </a:solidFill>
                <a:latin typeface="Times New Roman" panose="02020603050405020304" pitchFamily="18" charset="0"/>
                <a:cs typeface="Times New Roman" panose="02020603050405020304" pitchFamily="18" charset="0"/>
              </a:rPr>
              <a:t>2.Tìm </a:t>
            </a:r>
            <a:r>
              <a:rPr lang="en-AU" sz="4000" b="1" dirty="0" err="1">
                <a:solidFill>
                  <a:srgbClr val="002060"/>
                </a:solidFill>
                <a:latin typeface="Times New Roman" panose="02020603050405020304" pitchFamily="18" charset="0"/>
                <a:cs typeface="Times New Roman" panose="02020603050405020304" pitchFamily="18" charset="0"/>
              </a:rPr>
              <a:t>hiểu</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việc</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dạy</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toán</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của</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err="1">
                <a:solidFill>
                  <a:srgbClr val="002060"/>
                </a:solidFill>
                <a:latin typeface="Times New Roman" panose="02020603050405020304" pitchFamily="18" charset="0"/>
                <a:cs typeface="Times New Roman" panose="02020603050405020304" pitchFamily="18" charset="0"/>
              </a:rPr>
              <a:t>giáo</a:t>
            </a:r>
            <a:r>
              <a:rPr lang="en-AU" sz="4000" b="1">
                <a:solidFill>
                  <a:srgbClr val="002060"/>
                </a:solidFill>
                <a:latin typeface="Times New Roman" panose="02020603050405020304" pitchFamily="18" charset="0"/>
                <a:cs typeface="Times New Roman" panose="02020603050405020304" pitchFamily="18" charset="0"/>
              </a:rPr>
              <a:t> </a:t>
            </a:r>
            <a:r>
              <a:rPr lang="en-AU" sz="4000" b="1" smtClean="0">
                <a:solidFill>
                  <a:srgbClr val="002060"/>
                </a:solidFill>
                <a:latin typeface="Times New Roman" panose="02020603050405020304" pitchFamily="18" charset="0"/>
                <a:cs typeface="Times New Roman" panose="02020603050405020304" pitchFamily="18" charset="0"/>
              </a:rPr>
              <a:t>viên? (thực trạng thuận lợi, khó khan)</a:t>
            </a:r>
            <a:endParaRPr lang="en-AU" sz="4000" b="1" dirty="0">
              <a:solidFill>
                <a:srgbClr val="002060"/>
              </a:solidFill>
              <a:latin typeface="Times New Roman" panose="02020603050405020304" pitchFamily="18" charset="0"/>
              <a:cs typeface="Times New Roman" panose="02020603050405020304" pitchFamily="18" charset="0"/>
            </a:endParaRPr>
          </a:p>
          <a:p>
            <a:pPr eaLnBrk="1" fontAlgn="auto" hangingPunct="1">
              <a:spcAft>
                <a:spcPts val="0"/>
              </a:spcAft>
              <a:buFont typeface="Wingdings 3" charset="2"/>
              <a:buChar char=""/>
              <a:defRPr/>
            </a:pPr>
            <a:endParaRPr lang="en-US" dirty="0">
              <a:solidFill>
                <a:schemeClr val="tx1">
                  <a:lumMod val="75000"/>
                  <a:lumOff val="25000"/>
                </a:schemeClr>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Content Placeholder 2">
            <a:extLst>
              <a:ext uri="{FF2B5EF4-FFF2-40B4-BE49-F238E27FC236}">
                <a16:creationId xmlns="" xmlns:a16="http://schemas.microsoft.com/office/drawing/2014/main" id="{3835EB1B-427B-49A1-B3D0-DD63366EC796}"/>
              </a:ext>
            </a:extLst>
          </p:cNvPr>
          <p:cNvSpPr>
            <a:spLocks noGrp="1" noChangeArrowheads="1"/>
          </p:cNvSpPr>
          <p:nvPr>
            <p:ph idx="1"/>
          </p:nvPr>
        </p:nvSpPr>
        <p:spPr>
          <a:xfrm>
            <a:off x="1219200" y="158750"/>
            <a:ext cx="10720388" cy="6135688"/>
          </a:xfrm>
        </p:spPr>
        <p:txBody>
          <a:bodyPr/>
          <a:lstStyle/>
          <a:p>
            <a:pPr algn="just"/>
            <a:r>
              <a:rPr lang="vi-VN" altLang="en-US" sz="3200">
                <a:solidFill>
                  <a:srgbClr val="002060"/>
                </a:solidFill>
                <a:latin typeface="Times New Roman" panose="02020603050405020304" pitchFamily="18" charset="0"/>
                <a:cs typeface="Times New Roman" panose="02020603050405020304" pitchFamily="18" charset="0"/>
              </a:rPr>
              <a:t>Đặc biệt, trong chương trình môn Toán lớp 1 mới, có riêng phần </a:t>
            </a:r>
            <a:r>
              <a:rPr lang="vi-VN" altLang="en-US" sz="3200" i="1">
                <a:solidFill>
                  <a:srgbClr val="002060"/>
                </a:solidFill>
                <a:latin typeface="Times New Roman" panose="02020603050405020304" pitchFamily="18" charset="0"/>
                <a:cs typeface="Times New Roman" panose="02020603050405020304" pitchFamily="18" charset="0"/>
              </a:rPr>
              <a:t>Hoạt động thực hành và trải nghiệm</a:t>
            </a:r>
            <a:r>
              <a:rPr lang="vi-VN" altLang="en-US" sz="3200">
                <a:solidFill>
                  <a:srgbClr val="002060"/>
                </a:solidFill>
                <a:latin typeface="Times New Roman" panose="02020603050405020304" pitchFamily="18" charset="0"/>
                <a:cs typeface="Times New Roman" panose="02020603050405020304" pitchFamily="18" charset="0"/>
              </a:rPr>
              <a:t>. Trong phần này, </a:t>
            </a:r>
            <a:r>
              <a:rPr lang="en-US" altLang="en-US" sz="3200">
                <a:solidFill>
                  <a:srgbClr val="002060"/>
                </a:solidFill>
                <a:latin typeface="Times New Roman" panose="02020603050405020304" pitchFamily="18" charset="0"/>
                <a:cs typeface="Times New Roman" panose="02020603050405020304" pitchFamily="18" charset="0"/>
              </a:rPr>
              <a:t>gồm </a:t>
            </a:r>
            <a:r>
              <a:rPr lang="vi-VN" altLang="en-US" sz="3200">
                <a:solidFill>
                  <a:srgbClr val="002060"/>
                </a:solidFill>
                <a:latin typeface="Times New Roman" panose="02020603050405020304" pitchFamily="18" charset="0"/>
                <a:cs typeface="Times New Roman" panose="02020603050405020304" pitchFamily="18" charset="0"/>
              </a:rPr>
              <a:t>các hoạt động nhằm giúp học sinh vận dụng những tri thức, kiến thức, kĩ năng, thái độ đã được </a:t>
            </a:r>
            <a:r>
              <a:rPr lang="en-US" altLang="en-US" sz="3200">
                <a:solidFill>
                  <a:srgbClr val="002060"/>
                </a:solidFill>
                <a:latin typeface="Times New Roman" panose="02020603050405020304" pitchFamily="18" charset="0"/>
                <a:cs typeface="Times New Roman" panose="02020603050405020304" pitchFamily="18" charset="0"/>
              </a:rPr>
              <a:t>học </a:t>
            </a:r>
            <a:r>
              <a:rPr lang="vi-VN" altLang="en-US" sz="3200">
                <a:solidFill>
                  <a:srgbClr val="002060"/>
                </a:solidFill>
                <a:latin typeface="Times New Roman" panose="02020603050405020304" pitchFamily="18" charset="0"/>
                <a:cs typeface="Times New Roman" panose="02020603050405020304" pitchFamily="18" charset="0"/>
              </a:rPr>
              <a:t>t</a:t>
            </a:r>
            <a:r>
              <a:rPr lang="en-US" altLang="en-US" sz="3200">
                <a:solidFill>
                  <a:srgbClr val="002060"/>
                </a:solidFill>
                <a:latin typeface="Times New Roman" panose="02020603050405020304" pitchFamily="18" charset="0"/>
                <a:cs typeface="Times New Roman" panose="02020603050405020304" pitchFamily="18" charset="0"/>
              </a:rPr>
              <a:t>rong môn</a:t>
            </a:r>
            <a:r>
              <a:rPr lang="vi-VN" altLang="en-US" sz="3200">
                <a:solidFill>
                  <a:srgbClr val="002060"/>
                </a:solidFill>
                <a:latin typeface="Times New Roman" panose="02020603050405020304" pitchFamily="18" charset="0"/>
                <a:cs typeface="Times New Roman" panose="02020603050405020304" pitchFamily="18" charset="0"/>
              </a:rPr>
              <a:t> toán và những kinh nghiệm của bản thân vào thực tiễn cuộc sống một cách sáng tạo; phát triển cho học sinh năng lực tổ chức và quản lí hoạt động, năng lực tự nhận thức và tích cực hóa bản thân nhằm định hướng và lựa chọn nghề nghiệp; tạo dựng một số năng lực cơ bản cho người lao động tương lai</a:t>
            </a:r>
            <a:r>
              <a:rPr lang="en-US" altLang="en-US" sz="3200">
                <a:solidFill>
                  <a:srgbClr val="002060"/>
                </a:solidFill>
                <a:latin typeface="Times New Roman" panose="02020603050405020304" pitchFamily="18" charset="0"/>
                <a:cs typeface="Times New Roman" panose="02020603050405020304" pitchFamily="18" charset="0"/>
              </a:rPr>
              <a: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 xmlns:a16="http://schemas.microsoft.com/office/drawing/2014/main" id="{5E116779-0CD0-4C3D-9D26-95BE118D1307}"/>
              </a:ext>
            </a:extLst>
          </p:cNvPr>
          <p:cNvSpPr>
            <a:spLocks noGrp="1"/>
          </p:cNvSpPr>
          <p:nvPr>
            <p:ph idx="1"/>
          </p:nvPr>
        </p:nvSpPr>
        <p:spPr>
          <a:xfrm>
            <a:off x="225425" y="0"/>
            <a:ext cx="11741150" cy="6543675"/>
          </a:xfrm>
        </p:spPr>
        <p:txBody>
          <a:bodyPr>
            <a:noAutofit/>
          </a:bodyPr>
          <a:lstStyle/>
          <a:p>
            <a:pPr marL="109728" indent="0" algn="just">
              <a:buFont typeface="Wingdings 3" panose="05040102010807070707" pitchFamily="18" charset="2"/>
              <a:buNone/>
              <a:defRPr/>
            </a:pPr>
            <a:r>
              <a:rPr lang="en-US" sz="2800" dirty="0" err="1">
                <a:solidFill>
                  <a:srgbClr val="002060"/>
                </a:solidFill>
                <a:latin typeface="Times New Roman" pitchFamily="18" charset="0"/>
                <a:cs typeface="Times New Roman" pitchFamily="18" charset="0"/>
              </a:rPr>
              <a:t>Nhà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trường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tổ</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học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sinh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sau</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có</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bổ</a:t>
            </a:r>
            <a:r>
              <a:rPr lang="en-US" sz="2800" dirty="0">
                <a:solidFill>
                  <a:srgbClr val="002060"/>
                </a:solidFill>
                <a:latin typeface="Times New Roman" pitchFamily="18" charset="0"/>
                <a:cs typeface="Times New Roman" pitchFamily="18" charset="0"/>
              </a:rPr>
              <a:t> sung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khác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tuỳ</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điều</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kiện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cụ</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thể</a:t>
            </a:r>
            <a:r>
              <a:rPr lang="en-US" sz="2800" dirty="0">
                <a:solidFill>
                  <a:srgbClr val="002060"/>
                </a:solidFill>
                <a:latin typeface="Times New Roman" pitchFamily="18" charset="0"/>
                <a:cs typeface="Times New Roman" pitchFamily="18" charset="0"/>
              </a:rPr>
              <a:t>.</a:t>
            </a:r>
          </a:p>
          <a:p>
            <a:pPr algn="just">
              <a:buFont typeface="Wingdings" pitchFamily="2" charset="2"/>
              <a:buChar char="v"/>
              <a:defRPr/>
            </a:pPr>
            <a:r>
              <a:rPr lang="en-US" sz="2800" dirty="0">
                <a:solidFill>
                  <a:srgbClr val="002060"/>
                </a:solidFill>
                <a:latin typeface="Times New Roman" pitchFamily="18" charset="0"/>
                <a:cs typeface="Times New Roman" pitchFamily="18" charset="0"/>
              </a:rPr>
              <a:t> </a:t>
            </a:r>
            <a:r>
              <a:rPr lang="en-US" sz="2800" i="1" dirty="0" err="1">
                <a:solidFill>
                  <a:srgbClr val="002060"/>
                </a:solidFill>
                <a:latin typeface="Times New Roman" pitchFamily="18" charset="0"/>
                <a:cs typeface="Times New Roman" pitchFamily="18" charset="0"/>
              </a:rPr>
              <a:t>Hoạt</a:t>
            </a:r>
            <a:r>
              <a:rPr lang="en-US" sz="2800" i="1" dirty="0">
                <a:solidFill>
                  <a:srgbClr val="002060"/>
                </a:solidFill>
                <a:latin typeface="Times New Roman" pitchFamily="18" charset="0"/>
                <a:cs typeface="Times New Roman" pitchFamily="18" charset="0"/>
              </a:rPr>
              <a:t> </a:t>
            </a:r>
            <a:r>
              <a:rPr lang="en-US" sz="2800" i="1" dirty="0" err="1">
                <a:solidFill>
                  <a:srgbClr val="002060"/>
                </a:solidFill>
                <a:latin typeface="Times New Roman" pitchFamily="18" charset="0"/>
                <a:cs typeface="Times New Roman" pitchFamily="18" charset="0"/>
              </a:rPr>
              <a:t>động</a:t>
            </a:r>
            <a:r>
              <a:rPr lang="en-US" sz="2800" i="1" dirty="0">
                <a:solidFill>
                  <a:srgbClr val="002060"/>
                </a:solidFill>
                <a:latin typeface="Times New Roman" pitchFamily="18" charset="0"/>
                <a:cs typeface="Times New Roman" pitchFamily="18" charset="0"/>
              </a:rPr>
              <a:t> 1: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ứng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dụng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kiến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toán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học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tiễn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chẳng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hạn</a:t>
            </a:r>
            <a:r>
              <a:rPr lang="en-US" sz="2800" dirty="0">
                <a:solidFill>
                  <a:srgbClr val="002060"/>
                </a:solidFill>
                <a:latin typeface="Times New Roman" pitchFamily="18" charset="0"/>
                <a:cs typeface="Times New Roman" pitchFamily="18" charset="0"/>
              </a:rPr>
              <a:t>:</a:t>
            </a:r>
          </a:p>
          <a:p>
            <a:pPr marL="109728" indent="0" algn="just">
              <a:buFont typeface="Wingdings 3" panose="05040102010807070707" pitchFamily="18" charset="2"/>
              <a:buNone/>
              <a:defRPr/>
            </a:pPr>
            <a:r>
              <a:rPr lang="en-US" sz="2800" dirty="0">
                <a:solidFill>
                  <a:srgbClr val="002060"/>
                </a:solidFill>
                <a:latin typeface="Times New Roman" pitchFamily="18" charset="0"/>
                <a:cs typeface="Times New Roman" pitchFamily="18" charset="0"/>
              </a:rPr>
              <a:t>  -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đếm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nhận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biết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hiện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phép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tính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trong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tình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huống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tiễn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hằng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ngày</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dụ</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đếm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bàn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học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cửa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sổ</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trong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lớp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học</a:t>
            </a:r>
            <a:r>
              <a:rPr lang="en-US" sz="2800" dirty="0">
                <a:solidFill>
                  <a:srgbClr val="002060"/>
                </a:solidFill>
                <a:latin typeface="Times New Roman" pitchFamily="18" charset="0"/>
                <a:cs typeface="Times New Roman" pitchFamily="18" charset="0"/>
              </a:rPr>
              <a:t>,...).</a:t>
            </a:r>
          </a:p>
          <a:p>
            <a:pPr marL="109728" indent="0" algn="just">
              <a:buFont typeface="Wingdings 3" panose="05040102010807070707" pitchFamily="18" charset="2"/>
              <a:buNone/>
              <a:defRPr/>
            </a:pPr>
            <a:r>
              <a:rPr lang="en-US" sz="2800" dirty="0">
                <a:solidFill>
                  <a:srgbClr val="002060"/>
                </a:solidFill>
                <a:latin typeface="Times New Roman" pitchFamily="18" charset="0"/>
                <a:cs typeface="Times New Roman" pitchFamily="18" charset="0"/>
              </a:rPr>
              <a:t>  -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liên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quan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vị</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định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hướng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không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gian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dụ</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định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được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vật</a:t>
            </a:r>
            <a:r>
              <a:rPr lang="en-US" sz="2800" dirty="0">
                <a:solidFill>
                  <a:srgbClr val="002060"/>
                </a:solidFill>
                <a:latin typeface="Times New Roman" pitchFamily="18" charset="0"/>
                <a:cs typeface="Times New Roman" pitchFamily="18" charset="0"/>
              </a:rPr>
              <a:t> ở </a:t>
            </a:r>
            <a:r>
              <a:rPr lang="en-US" sz="2800" dirty="0" err="1">
                <a:solidFill>
                  <a:srgbClr val="002060"/>
                </a:solidFill>
                <a:latin typeface="Times New Roman" pitchFamily="18" charset="0"/>
                <a:cs typeface="Times New Roman" pitchFamily="18" charset="0"/>
              </a:rPr>
              <a:t>trên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hoặc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dưới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mặt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bàn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vật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cao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hoặc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thấp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vật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khác</a:t>
            </a:r>
            <a:r>
              <a:rPr lang="en-US" sz="2800" dirty="0">
                <a:solidFill>
                  <a:srgbClr val="002060"/>
                </a:solidFill>
                <a:latin typeface="Times New Roman" pitchFamily="18" charset="0"/>
                <a:cs typeface="Times New Roman" pitchFamily="18" charset="0"/>
              </a:rPr>
              <a:t>,...).</a:t>
            </a:r>
          </a:p>
          <a:p>
            <a:pPr marL="109728" indent="0" algn="just">
              <a:buFont typeface="Wingdings 3" panose="05040102010807070707" pitchFamily="18" charset="2"/>
              <a:buNone/>
              <a:defRPr/>
            </a:pPr>
            <a:r>
              <a:rPr lang="en-US" sz="2800" dirty="0">
                <a:solidFill>
                  <a:srgbClr val="002060"/>
                </a:solidFill>
                <a:latin typeface="Times New Roman" pitchFamily="18" charset="0"/>
                <a:cs typeface="Times New Roman" pitchFamily="18" charset="0"/>
              </a:rPr>
              <a:t>  -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ước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lượng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dài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đồ</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vật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trong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gắn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vị</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đo</a:t>
            </a:r>
            <a:r>
              <a:rPr lang="en-US" sz="2800" dirty="0">
                <a:solidFill>
                  <a:srgbClr val="002060"/>
                </a:solidFill>
                <a:latin typeface="Times New Roman" pitchFamily="18" charset="0"/>
                <a:cs typeface="Times New Roman" pitchFamily="18" charset="0"/>
              </a:rPr>
              <a:t> </a:t>
            </a:r>
            <a:r>
              <a:rPr lang="en-US" sz="2800" i="1" dirty="0">
                <a:solidFill>
                  <a:srgbClr val="002060"/>
                </a:solidFill>
                <a:latin typeface="Times New Roman" pitchFamily="18" charset="0"/>
                <a:cs typeface="Times New Roman" pitchFamily="18" charset="0"/>
              </a:rPr>
              <a:t>cm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đọc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giờ</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đúng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trên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đồng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hồ</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xem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lịch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loại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lịch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tờ</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hằng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ngày</a:t>
            </a:r>
            <a:r>
              <a:rPr lang="en-US" sz="2800" dirty="0">
                <a:solidFill>
                  <a:srgbClr val="002060"/>
                </a:solidFill>
                <a:latin typeface="Times New Roman" pitchFamily="18" charset="0"/>
                <a:cs typeface="Times New Roman" pitchFamily="18" charset="0"/>
              </a:rPr>
              <a:t>.</a:t>
            </a:r>
          </a:p>
          <a:p>
            <a:pPr algn="just">
              <a:buFont typeface="Wingdings" pitchFamily="2" charset="2"/>
              <a:buChar char="v"/>
              <a:defRPr/>
            </a:pPr>
            <a:r>
              <a:rPr lang="en-US" sz="2800" dirty="0">
                <a:solidFill>
                  <a:srgbClr val="002060"/>
                </a:solidFill>
                <a:latin typeface="Times New Roman" pitchFamily="18" charset="0"/>
                <a:cs typeface="Times New Roman" pitchFamily="18" charset="0"/>
              </a:rPr>
              <a:t> </a:t>
            </a:r>
            <a:r>
              <a:rPr lang="en-US" sz="2800" i="1" dirty="0" err="1">
                <a:solidFill>
                  <a:srgbClr val="002060"/>
                </a:solidFill>
                <a:latin typeface="Times New Roman" pitchFamily="18" charset="0"/>
                <a:cs typeface="Times New Roman" pitchFamily="18" charset="0"/>
              </a:rPr>
              <a:t>Hoạt</a:t>
            </a:r>
            <a:r>
              <a:rPr lang="en-US" sz="2800" i="1" dirty="0">
                <a:solidFill>
                  <a:srgbClr val="002060"/>
                </a:solidFill>
                <a:latin typeface="Times New Roman" pitchFamily="18" charset="0"/>
                <a:cs typeface="Times New Roman" pitchFamily="18" charset="0"/>
              </a:rPr>
              <a:t> </a:t>
            </a:r>
            <a:r>
              <a:rPr lang="en-US" sz="2800" i="1" dirty="0" err="1">
                <a:solidFill>
                  <a:srgbClr val="002060"/>
                </a:solidFill>
                <a:latin typeface="Times New Roman" pitchFamily="18" charset="0"/>
                <a:cs typeface="Times New Roman" pitchFamily="18" charset="0"/>
              </a:rPr>
              <a:t>động</a:t>
            </a:r>
            <a:r>
              <a:rPr lang="en-US" sz="2800" i="1" dirty="0">
                <a:solidFill>
                  <a:srgbClr val="002060"/>
                </a:solidFill>
                <a:latin typeface="Times New Roman" pitchFamily="18" charset="0"/>
                <a:cs typeface="Times New Roman" pitchFamily="18" charset="0"/>
              </a:rPr>
              <a:t> 2: </a:t>
            </a:r>
            <a:r>
              <a:rPr lang="en-US" sz="2800" dirty="0" err="1">
                <a:solidFill>
                  <a:srgbClr val="002060"/>
                </a:solidFill>
                <a:latin typeface="Times New Roman" pitchFamily="18" charset="0"/>
                <a:cs typeface="Times New Roman" pitchFamily="18" charset="0"/>
              </a:rPr>
              <a:t>Tổ</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ngoài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giờ</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chính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khoá</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dụ</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trò</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chơi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học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toán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liên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quan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ôn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tập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củng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i="1"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kiến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cơ</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bản</a:t>
            </a:r>
            <a:r>
              <a:rPr lang="en-US" sz="2800" dirty="0">
                <a:solidFill>
                  <a:srgbClr val="002060"/>
                </a:solidFill>
                <a:latin typeface="Times New Roman" pitchFamily="18" charset="0"/>
                <a:cs typeface="Times New Roman" pitchFamily="18" charset="0"/>
              </a:rPr>
              <a:t>.</a:t>
            </a:r>
          </a:p>
          <a:p>
            <a:pPr marL="109728" indent="0" algn="just">
              <a:buFont typeface="Wingdings 3" panose="05040102010807070707" pitchFamily="18" charset="2"/>
              <a:buNone/>
              <a:defRPr/>
            </a:pPr>
            <a:endParaRPr lang="en-US" sz="2800" b="1" dirty="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a:extLst>
              <a:ext uri="{FF2B5EF4-FFF2-40B4-BE49-F238E27FC236}">
                <a16:creationId xmlns="" xmlns:a16="http://schemas.microsoft.com/office/drawing/2014/main" id="{558C327D-73DE-4903-AA30-8B41D7F12537}"/>
              </a:ext>
            </a:extLst>
          </p:cNvPr>
          <p:cNvSpPr>
            <a:spLocks noGrp="1" noChangeArrowheads="1"/>
          </p:cNvSpPr>
          <p:nvPr>
            <p:ph type="title"/>
          </p:nvPr>
        </p:nvSpPr>
        <p:spPr>
          <a:xfrm>
            <a:off x="1695449" y="134110"/>
            <a:ext cx="8912225" cy="639762"/>
          </a:xfrm>
        </p:spPr>
        <p:txBody>
          <a:bodyPr/>
          <a:lstStyle/>
          <a:p>
            <a:r>
              <a:rPr lang="en-US" altLang="en-US" b="1" smtClean="0">
                <a:solidFill>
                  <a:srgbClr val="FF0000"/>
                </a:solidFill>
                <a:latin typeface="Times New Roman" panose="02020603050405020304" pitchFamily="18" charset="0"/>
                <a:cs typeface="Times New Roman" panose="02020603050405020304" pitchFamily="18" charset="0"/>
              </a:rPr>
              <a:t>3. PH</a:t>
            </a:r>
            <a:r>
              <a:rPr lang="vi-VN" altLang="en-US" b="1">
                <a:solidFill>
                  <a:srgbClr val="FF0000"/>
                </a:solidFill>
                <a:latin typeface="Times New Roman" panose="02020603050405020304" pitchFamily="18" charset="0"/>
                <a:cs typeface="Times New Roman" panose="02020603050405020304" pitchFamily="18" charset="0"/>
              </a:rPr>
              <a:t>Ư</a:t>
            </a:r>
            <a:r>
              <a:rPr lang="en-US" altLang="en-US" b="1">
                <a:solidFill>
                  <a:srgbClr val="FF0000"/>
                </a:solidFill>
                <a:latin typeface="Times New Roman" panose="02020603050405020304" pitchFamily="18" charset="0"/>
                <a:cs typeface="Times New Roman" panose="02020603050405020304" pitchFamily="18" charset="0"/>
              </a:rPr>
              <a:t>ƠNG PHÁP</a:t>
            </a:r>
          </a:p>
        </p:txBody>
      </p:sp>
      <p:sp>
        <p:nvSpPr>
          <p:cNvPr id="48131" name="Content Placeholder 2">
            <a:extLst>
              <a:ext uri="{FF2B5EF4-FFF2-40B4-BE49-F238E27FC236}">
                <a16:creationId xmlns="" xmlns:a16="http://schemas.microsoft.com/office/drawing/2014/main" id="{CC4BF2C0-856E-463A-96CE-D585FB623E8B}"/>
              </a:ext>
            </a:extLst>
          </p:cNvPr>
          <p:cNvSpPr>
            <a:spLocks noGrp="1" noChangeArrowheads="1"/>
          </p:cNvSpPr>
          <p:nvPr>
            <p:ph idx="1"/>
          </p:nvPr>
        </p:nvSpPr>
        <p:spPr>
          <a:xfrm>
            <a:off x="269875" y="1219200"/>
            <a:ext cx="11763375" cy="3778250"/>
          </a:xfrm>
        </p:spPr>
        <p:txBody>
          <a:bodyPr/>
          <a:lstStyle/>
          <a:p>
            <a:pPr algn="just"/>
            <a:r>
              <a:rPr lang="en-US" altLang="en-US" sz="3200">
                <a:latin typeface="Times New Roman" panose="02020603050405020304" pitchFamily="18" charset="0"/>
                <a:cs typeface="Times New Roman" panose="02020603050405020304" pitchFamily="18" charset="0"/>
              </a:rPr>
              <a:t> </a:t>
            </a:r>
            <a:r>
              <a:rPr lang="en-US" altLang="en-US" sz="3200">
                <a:solidFill>
                  <a:srgbClr val="002060"/>
                </a:solidFill>
                <a:latin typeface="Times New Roman" panose="02020603050405020304" pitchFamily="18" charset="0"/>
                <a:cs typeface="Times New Roman" panose="02020603050405020304" pitchFamily="18" charset="0"/>
              </a:rPr>
              <a:t>Phải tổ chức cho học sinh hoạt động (với đồ vật thật, mô hình, kí hiệu toán học,…). </a:t>
            </a:r>
            <a:r>
              <a:rPr lang="vi-VN" altLang="en-US" sz="3200">
                <a:solidFill>
                  <a:srgbClr val="002060"/>
                </a:solidFill>
                <a:latin typeface="Times New Roman" panose="02020603050405020304" pitchFamily="18" charset="0"/>
                <a:cs typeface="Times New Roman" panose="02020603050405020304" pitchFamily="18" charset="0"/>
              </a:rPr>
              <a:t>  Cần tạo hứng thú học toán cho học sinh bằng việc tổ chức các trò chơi học tập, xây dựng các tình huống kích thích, cuốn hút học sinh vào các hoạt động học tập.</a:t>
            </a:r>
            <a:endParaRPr lang="en-US" altLang="en-US" sz="3200">
              <a:solidFill>
                <a:srgbClr val="002060"/>
              </a:solidFill>
              <a:latin typeface="Times New Roman" panose="02020603050405020304" pitchFamily="18" charset="0"/>
              <a:cs typeface="Times New Roman" panose="02020603050405020304" pitchFamily="18" charset="0"/>
            </a:endParaRPr>
          </a:p>
          <a:p>
            <a:pPr algn="just"/>
            <a:r>
              <a:rPr lang="vi-VN" altLang="en-US" sz="3200">
                <a:solidFill>
                  <a:srgbClr val="002060"/>
                </a:solidFill>
                <a:latin typeface="Times New Roman" panose="02020603050405020304" pitchFamily="18" charset="0"/>
                <a:cs typeface="Times New Roman" panose="02020603050405020304" pitchFamily="18" charset="0"/>
              </a:rPr>
              <a:t>Cần tổ chức quá trình dạy học theo hướng kiến tạo, trên cơ sở tạo dựng các tình huống có vấn đề, trong đó học sinh dựa trên vốn hiểu biết, kinh nghiệm sẵn có, được tham gia tìm tòi, phát hiện, suy luận giải quyết vấn đề, tự chiếm lĩnh kiến thức.</a:t>
            </a:r>
            <a:endParaRPr lang="en-US" altLang="en-US" sz="3200">
              <a:solidFill>
                <a:srgbClr val="002060"/>
              </a:solidFill>
              <a:latin typeface="Times New Roman" panose="02020603050405020304" pitchFamily="18" charset="0"/>
              <a:cs typeface="Times New Roman" panose="02020603050405020304" pitchFamily="18" charset="0"/>
            </a:endParaRPr>
          </a:p>
          <a:p>
            <a:pPr algn="just"/>
            <a:r>
              <a:rPr lang="vi-VN" altLang="en-US" sz="3200">
                <a:solidFill>
                  <a:srgbClr val="002060"/>
                </a:solidFill>
                <a:latin typeface="Times New Roman" panose="02020603050405020304" pitchFamily="18" charset="0"/>
                <a:cs typeface="Times New Roman" panose="02020603050405020304" pitchFamily="18" charset="0"/>
              </a:rPr>
              <a:t> Việc dạy học phải gắn với các tình huống thực mà học sinh được trải nghiệm.</a:t>
            </a:r>
            <a:endParaRPr lang="en-US" altLang="en-US" sz="320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 xmlns:a16="http://schemas.microsoft.com/office/drawing/2014/main" id="{69FAEC35-F73B-4F61-94B9-5A326B22FE7C}"/>
              </a:ext>
            </a:extLst>
          </p:cNvPr>
          <p:cNvSpPr/>
          <p:nvPr/>
        </p:nvSpPr>
        <p:spPr>
          <a:xfrm>
            <a:off x="2716213" y="2676525"/>
            <a:ext cx="7885112" cy="18557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a:extLst>
              <a:ext uri="{FF2B5EF4-FFF2-40B4-BE49-F238E27FC236}">
                <a16:creationId xmlns="" xmlns:a16="http://schemas.microsoft.com/office/drawing/2014/main" id="{6DFAD756-9D0B-4423-BB2A-0E890B534D7E}"/>
              </a:ext>
            </a:extLst>
          </p:cNvPr>
          <p:cNvSpPr/>
          <p:nvPr/>
        </p:nvSpPr>
        <p:spPr>
          <a:xfrm>
            <a:off x="2925173" y="3189092"/>
            <a:ext cx="7231595" cy="830997"/>
          </a:xfrm>
          <a:prstGeom prst="rect">
            <a:avLst/>
          </a:prstGeom>
          <a:noFill/>
        </p:spPr>
        <p:txBody>
          <a:bodyPr wrap="none">
            <a:spAutoFit/>
            <a:scene3d>
              <a:camera prst="perspectiveRelaxedModerately"/>
              <a:lightRig rig="threePt" dir="t"/>
            </a:scene3d>
          </a:bodyPr>
          <a:lstStyle/>
          <a:p>
            <a:pPr algn="ctr">
              <a:defRPr/>
            </a:pPr>
            <a:r>
              <a:rPr lang="en-US" sz="4800" b="1" dirty="0">
                <a:ln w="12700">
                  <a:solidFill>
                    <a:schemeClr val="accent1"/>
                  </a:solidFill>
                  <a:prstDash val="solid"/>
                </a:ln>
                <a:solidFill>
                  <a:schemeClr val="bg1"/>
                </a:solidFill>
                <a:effectLst>
                  <a:outerShdw dist="38100" dir="2640000" algn="bl" rotWithShape="0">
                    <a:schemeClr val="accent1"/>
                  </a:outerShdw>
                </a:effectLst>
                <a:latin typeface="Times New Roman" panose="02020603050405020304" pitchFamily="18" charset="0"/>
                <a:cs typeface="Times New Roman" panose="02020603050405020304" pitchFamily="18" charset="0"/>
              </a:rPr>
              <a:t>TRÂN TRỌNG CÁM </a:t>
            </a:r>
            <a:r>
              <a:rPr lang="vi-VN" sz="4800" b="1" dirty="0">
                <a:ln w="12700">
                  <a:solidFill>
                    <a:schemeClr val="accent1"/>
                  </a:solidFill>
                  <a:prstDash val="solid"/>
                </a:ln>
                <a:solidFill>
                  <a:schemeClr val="bg1"/>
                </a:solidFill>
                <a:effectLst>
                  <a:outerShdw dist="38100" dir="2640000" algn="bl" rotWithShape="0">
                    <a:schemeClr val="accent1"/>
                  </a:outerShdw>
                </a:effectLst>
                <a:latin typeface="Times New Roman" panose="02020603050405020304" pitchFamily="18" charset="0"/>
                <a:cs typeface="Times New Roman" panose="02020603050405020304" pitchFamily="18" charset="0"/>
              </a:rPr>
              <a:t>Ơ</a:t>
            </a:r>
            <a:r>
              <a:rPr lang="en-US" sz="4800" b="1" dirty="0">
                <a:ln w="12700">
                  <a:solidFill>
                    <a:schemeClr val="accent1"/>
                  </a:solidFill>
                  <a:prstDash val="solid"/>
                </a:ln>
                <a:solidFill>
                  <a:schemeClr val="bg1"/>
                </a:solidFill>
                <a:effectLst>
                  <a:outerShdw dist="38100" dir="2640000" algn="bl" rotWithShape="0">
                    <a:schemeClr val="accent1"/>
                  </a:outerShdw>
                </a:effectLst>
                <a:latin typeface="Times New Roman" panose="02020603050405020304" pitchFamily="18" charset="0"/>
                <a:cs typeface="Times New Roman" panose="02020603050405020304" pitchFamily="18" charset="0"/>
              </a:rPr>
              <a:t>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 xmlns:a16="http://schemas.microsoft.com/office/drawing/2014/main" id="{E7A9C419-D9E8-464A-B1DC-29280FD7857E}"/>
              </a:ext>
            </a:extLst>
          </p:cNvPr>
          <p:cNvSpPr>
            <a:spLocks noGrp="1" noChangeArrowheads="1"/>
          </p:cNvSpPr>
          <p:nvPr>
            <p:ph type="title"/>
          </p:nvPr>
        </p:nvSpPr>
        <p:spPr>
          <a:xfrm>
            <a:off x="1600132" y="399015"/>
            <a:ext cx="8912225" cy="687387"/>
          </a:xfrm>
        </p:spPr>
        <p:txBody>
          <a:bodyPr/>
          <a:lstStyle/>
          <a:p>
            <a:pPr eaLnBrk="1" hangingPunct="1"/>
            <a:r>
              <a:rPr lang="en-US" altLang="en-US" b="1">
                <a:solidFill>
                  <a:srgbClr val="C00000"/>
                </a:solidFill>
                <a:latin typeface="Times New Roman" panose="02020603050405020304" pitchFamily="18" charset="0"/>
                <a:cs typeface="Times New Roman" panose="02020603050405020304" pitchFamily="18" charset="0"/>
              </a:rPr>
              <a:t>THỰC TRẠNG</a:t>
            </a:r>
          </a:p>
        </p:txBody>
      </p:sp>
      <p:sp>
        <p:nvSpPr>
          <p:cNvPr id="3" name="Content Placeholder 2">
            <a:extLst>
              <a:ext uri="{FF2B5EF4-FFF2-40B4-BE49-F238E27FC236}">
                <a16:creationId xmlns="" xmlns:a16="http://schemas.microsoft.com/office/drawing/2014/main" id="{C4156E64-4FBA-42A3-9F79-050D38935484}"/>
              </a:ext>
            </a:extLst>
          </p:cNvPr>
          <p:cNvSpPr>
            <a:spLocks noGrp="1"/>
          </p:cNvSpPr>
          <p:nvPr>
            <p:ph idx="1"/>
          </p:nvPr>
        </p:nvSpPr>
        <p:spPr>
          <a:xfrm>
            <a:off x="331788" y="1086402"/>
            <a:ext cx="11701462" cy="5771598"/>
          </a:xfrm>
        </p:spPr>
        <p:txBody>
          <a:bodyPr rtlCol="0">
            <a:normAutofit/>
          </a:bodyPr>
          <a:lstStyle/>
          <a:p>
            <a:pPr marL="0" indent="0" algn="just" eaLnBrk="1" fontAlgn="auto" hangingPunct="1">
              <a:spcAft>
                <a:spcPts val="0"/>
              </a:spcAft>
              <a:buNone/>
              <a:defRPr/>
            </a:pPr>
            <a:r>
              <a:rPr lang="en-US" sz="3600" b="1" smtClean="0">
                <a:solidFill>
                  <a:srgbClr val="0070C0"/>
                </a:solidFill>
                <a:latin typeface="Times New Roman" panose="02020603050405020304" pitchFamily="18" charset="0"/>
                <a:cs typeface="Times New Roman" panose="02020603050405020304" pitchFamily="18" charset="0"/>
              </a:rPr>
              <a:t>    1) GIÁO VIÊN:</a:t>
            </a:r>
          </a:p>
          <a:p>
            <a:pPr algn="just" eaLnBrk="1" fontAlgn="auto" hangingPunct="1">
              <a:spcAft>
                <a:spcPts val="0"/>
              </a:spcAft>
              <a:buFont typeface="Wingdings 3" charset="2"/>
              <a:buChar char=""/>
              <a:defRPr/>
            </a:pPr>
            <a:r>
              <a:rPr lang="en-US" sz="3600" smtClean="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Phần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lớn</a:t>
            </a:r>
            <a:r>
              <a:rPr lang="en-US" sz="3600" dirty="0">
                <a:solidFill>
                  <a:srgbClr val="002060"/>
                </a:solidFill>
                <a:latin typeface="Times New Roman" panose="02020603050405020304" pitchFamily="18" charset="0"/>
                <a:cs typeface="Times New Roman" panose="02020603050405020304" pitchFamily="18" charset="0"/>
              </a:rPr>
              <a:t> GV </a:t>
            </a:r>
            <a:r>
              <a:rPr lang="en-US" sz="3600" dirty="0" err="1">
                <a:solidFill>
                  <a:srgbClr val="002060"/>
                </a:solidFill>
                <a:latin typeface="Times New Roman" panose="02020603050405020304" pitchFamily="18" charset="0"/>
                <a:cs typeface="Times New Roman" panose="02020603050405020304" pitchFamily="18" charset="0"/>
              </a:rPr>
              <a:t>hiện</a:t>
            </a:r>
            <a:r>
              <a:rPr lang="en-US" sz="3600" dirty="0">
                <a:solidFill>
                  <a:srgbClr val="002060"/>
                </a:solidFill>
                <a:latin typeface="Times New Roman" panose="02020603050405020304" pitchFamily="18" charset="0"/>
                <a:cs typeface="Times New Roman" panose="02020603050405020304" pitchFamily="18" charset="0"/>
              </a:rPr>
              <a:t> nay </a:t>
            </a:r>
            <a:r>
              <a:rPr lang="en-US" sz="3600" dirty="0" err="1">
                <a:solidFill>
                  <a:srgbClr val="002060"/>
                </a:solidFill>
                <a:latin typeface="Times New Roman" panose="02020603050405020304" pitchFamily="18" charset="0"/>
                <a:cs typeface="Times New Roman" panose="02020603050405020304" pitchFamily="18" charset="0"/>
              </a:rPr>
              <a:t>ch</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a:solidFill>
                  <a:srgbClr val="002060"/>
                </a:solidFill>
                <a:latin typeface="Times New Roman" panose="02020603050405020304" pitchFamily="18" charset="0"/>
                <a:cs typeface="Times New Roman" panose="02020603050405020304" pitchFamily="18" charset="0"/>
              </a:rPr>
              <a:t>a </a:t>
            </a:r>
            <a:r>
              <a:rPr lang="en-US" sz="3600" dirty="0" err="1">
                <a:solidFill>
                  <a:srgbClr val="002060"/>
                </a:solidFill>
                <a:latin typeface="Times New Roman" panose="02020603050405020304" pitchFamily="18" charset="0"/>
                <a:cs typeface="Times New Roman" panose="02020603050405020304" pitchFamily="18" charset="0"/>
              </a:rPr>
              <a:t>áp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dụng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một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quả</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a:t>
            </a:r>
            <a:r>
              <a:rPr lang="en-US" sz="3600" dirty="0">
                <a:solidFill>
                  <a:srgbClr val="002060"/>
                </a:solidFill>
                <a:latin typeface="Times New Roman" panose="02020603050405020304" pitchFamily="18" charset="0"/>
                <a:cs typeface="Times New Roman" panose="02020603050405020304" pitchFamily="18" charset="0"/>
              </a:rPr>
              <a:t> PPDH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dục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a:t>
            </a:r>
            <a:r>
              <a:rPr lang="en-US" sz="3600" dirty="0">
                <a:solidFill>
                  <a:srgbClr val="002060"/>
                </a:solidFill>
                <a:latin typeface="Times New Roman" panose="02020603050405020304" pitchFamily="18" charset="0"/>
                <a:cs typeface="Times New Roman" panose="02020603050405020304" pitchFamily="18" charset="0"/>
              </a:rPr>
              <a:t> PPDH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dục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còn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mang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áp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đặt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một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chiều</a:t>
            </a:r>
            <a:r>
              <a:rPr lang="en-US" sz="3600" dirty="0">
                <a:solidFill>
                  <a:srgbClr val="002060"/>
                </a:solidFill>
                <a:latin typeface="Times New Roman" panose="02020603050405020304" pitchFamily="18" charset="0"/>
                <a:cs typeface="Times New Roman" panose="02020603050405020304" pitchFamily="18" charset="0"/>
              </a:rPr>
              <a:t>.</a:t>
            </a:r>
          </a:p>
          <a:p>
            <a:pPr algn="just" eaLnBrk="1" fontAlgn="auto" hangingPunct="1">
              <a:spcAft>
                <a:spcPts val="0"/>
              </a:spcAft>
              <a:buFont typeface="Wingdings 3" charset="2"/>
              <a:buChar char=""/>
              <a:defRPr/>
            </a:pPr>
            <a:r>
              <a:rPr lang="en-US" sz="3600" dirty="0">
                <a:solidFill>
                  <a:srgbClr val="002060"/>
                </a:solidFill>
                <a:latin typeface="Times New Roman" panose="02020603050405020304" pitchFamily="18" charset="0"/>
                <a:cs typeface="Times New Roman" panose="02020603050405020304" pitchFamily="18" charset="0"/>
              </a:rPr>
              <a:t>GV </a:t>
            </a:r>
            <a:r>
              <a:rPr lang="en-US" sz="3600" dirty="0" err="1">
                <a:solidFill>
                  <a:srgbClr val="002060"/>
                </a:solidFill>
                <a:latin typeface="Times New Roman" panose="02020603050405020304" pitchFamily="18" charset="0"/>
                <a:cs typeface="Times New Roman" panose="02020603050405020304" pitchFamily="18" charset="0"/>
              </a:rPr>
              <a:t>thường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lệ</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thuộc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vào</a:t>
            </a:r>
            <a:r>
              <a:rPr lang="en-US" sz="3600" dirty="0">
                <a:solidFill>
                  <a:srgbClr val="002060"/>
                </a:solidFill>
                <a:latin typeface="Times New Roman" panose="02020603050405020304" pitchFamily="18" charset="0"/>
                <a:cs typeface="Times New Roman" panose="02020603050405020304" pitchFamily="18" charset="0"/>
              </a:rPr>
              <a:t> SGK, </a:t>
            </a:r>
            <a:r>
              <a:rPr lang="en-US" sz="3600" dirty="0" err="1">
                <a:solidFill>
                  <a:srgbClr val="002060"/>
                </a:solidFill>
                <a:latin typeface="Times New Roman" panose="02020603050405020304" pitchFamily="18" charset="0"/>
                <a:cs typeface="Times New Roman" panose="02020603050405020304" pitchFamily="18" charset="0"/>
              </a:rPr>
              <a:t>không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dám</a:t>
            </a:r>
            <a:r>
              <a:rPr lang="en-US" sz="3600" dirty="0">
                <a:solidFill>
                  <a:srgbClr val="002060"/>
                </a:solidFill>
                <a:latin typeface="Times New Roman" panose="02020603050405020304" pitchFamily="18" charset="0"/>
                <a:cs typeface="Times New Roman" panose="02020603050405020304" pitchFamily="18" charset="0"/>
              </a:rPr>
              <a:t> v</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ợt</a:t>
            </a:r>
            <a:r>
              <a:rPr lang="en-US" sz="3600" dirty="0">
                <a:solidFill>
                  <a:srgbClr val="002060"/>
                </a:solidFill>
                <a:latin typeface="Times New Roman" panose="02020603050405020304" pitchFamily="18" charset="0"/>
                <a:cs typeface="Times New Roman" panose="02020603050405020304" pitchFamily="18" charset="0"/>
              </a:rPr>
              <a:t> ra </a:t>
            </a:r>
            <a:r>
              <a:rPr lang="en-US" sz="3600" dirty="0" err="1">
                <a:solidFill>
                  <a:srgbClr val="002060"/>
                </a:solidFill>
                <a:latin typeface="Times New Roman" panose="02020603050405020304" pitchFamily="18" charset="0"/>
                <a:cs typeface="Times New Roman" panose="02020603050405020304" pitchFamily="18" charset="0"/>
              </a:rPr>
              <a:t>khỏi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khuôn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khổ</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gắn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với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việc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kiểm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đánh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a:t>
            </a:r>
            <a:r>
              <a:rPr lang="en-US" sz="3600" dirty="0">
                <a:solidFill>
                  <a:srgbClr val="002060"/>
                </a:solidFill>
                <a:latin typeface="Times New Roman" panose="02020603050405020304" pitchFamily="18" charset="0"/>
                <a:cs typeface="Times New Roman" panose="02020603050405020304" pitchFamily="18" charset="0"/>
              </a:rPr>
              <a:t>)</a:t>
            </a:r>
          </a:p>
          <a:p>
            <a:pPr algn="just" eaLnBrk="1" fontAlgn="auto" hangingPunct="1">
              <a:spcAft>
                <a:spcPts val="0"/>
              </a:spcAft>
              <a:buFont typeface="Wingdings 3" charset="2"/>
              <a:buChar char=""/>
              <a:defRPr/>
            </a:pPr>
            <a:r>
              <a:rPr lang="en-US" sz="3600" dirty="0">
                <a:solidFill>
                  <a:srgbClr val="002060"/>
                </a:solidFill>
                <a:latin typeface="Times New Roman" panose="02020603050405020304" pitchFamily="18" charset="0"/>
                <a:cs typeface="Times New Roman" panose="02020603050405020304" pitchFamily="18" charset="0"/>
              </a:rPr>
              <a:t>GV </a:t>
            </a:r>
            <a:r>
              <a:rPr lang="en-US" sz="3600" dirty="0" err="1">
                <a:solidFill>
                  <a:srgbClr val="002060"/>
                </a:solidFill>
                <a:latin typeface="Times New Roman" panose="02020603050405020304" pitchFamily="18" charset="0"/>
                <a:cs typeface="Times New Roman" panose="02020603050405020304" pitchFamily="18" charset="0"/>
              </a:rPr>
              <a:t>chưa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tốt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đánh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trình</a:t>
            </a:r>
            <a:r>
              <a:rPr lang="en-US" sz="3600" dirty="0">
                <a:solidFill>
                  <a:srgbClr val="002060"/>
                </a:solidFill>
                <a:latin typeface="Times New Roman" panose="02020603050405020304" pitchFamily="18" charset="0"/>
                <a:cs typeface="Times New Roman" panose="02020603050405020304" pitchFamily="18" charset="0"/>
              </a:rPr>
              <a:t> hay </a:t>
            </a:r>
            <a:r>
              <a:rPr lang="en-US" sz="3600" dirty="0" err="1">
                <a:solidFill>
                  <a:srgbClr val="002060"/>
                </a:solidFill>
                <a:latin typeface="Times New Roman" panose="02020603050405020304" pitchFamily="18" charset="0"/>
                <a:cs typeface="Times New Roman" panose="02020603050405020304" pitchFamily="18" charset="0"/>
              </a:rPr>
              <a:t>đánh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năng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của</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chủ</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yếu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đánh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a:t>
            </a:r>
            <a:r>
              <a:rPr lang="en-US" sz="3600" dirty="0">
                <a:solidFill>
                  <a:srgbClr val="002060"/>
                </a:solidFill>
                <a:latin typeface="Times New Roman" panose="02020603050405020304" pitchFamily="18" charset="0"/>
                <a:cs typeface="Times New Roman" panose="02020603050405020304" pitchFamily="18" charset="0"/>
              </a:rPr>
              <a:t> kết </a:t>
            </a:r>
            <a:r>
              <a:rPr lang="en-US" sz="3600" dirty="0" err="1">
                <a:solidFill>
                  <a:srgbClr val="002060"/>
                </a:solidFill>
                <a:latin typeface="Times New Roman" panose="02020603050405020304" pitchFamily="18" charset="0"/>
                <a:cs typeface="Times New Roman" panose="02020603050405020304" pitchFamily="18" charset="0"/>
              </a:rPr>
              <a:t>quả</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học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tập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dựa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trên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kiến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thức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môn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học</a:t>
            </a:r>
            <a:r>
              <a:rPr lang="en-US" sz="3600" dirty="0">
                <a:solidFill>
                  <a:srgbClr val="002060"/>
                </a:solidFill>
                <a:latin typeface="Times New Roman" panose="02020603050405020304" pitchFamily="18" charset="0"/>
                <a:cs typeface="Times New Roman" panose="02020603050405020304" pitchFamily="18" charset="0"/>
              </a:rPr>
              <a:t>.</a:t>
            </a:r>
          </a:p>
          <a:p>
            <a:pPr algn="just" eaLnBrk="1" fontAlgn="auto" hangingPunct="1">
              <a:spcAft>
                <a:spcPts val="0"/>
              </a:spcAft>
              <a:buFont typeface="Wingdings 3" charset="2"/>
              <a:buChar char=""/>
              <a:defRPr/>
            </a:pPr>
            <a:endParaRPr lang="en-US" sz="3600" dirty="0">
              <a:solidFill>
                <a:schemeClr val="tx1">
                  <a:lumMod val="75000"/>
                  <a:lumOff val="25000"/>
                </a:schemeClr>
              </a:solidFill>
              <a:latin typeface="Times New Roman" panose="02020603050405020304" pitchFamily="18" charset="0"/>
              <a:cs typeface="Times New Roman" panose="02020603050405020304" pitchFamily="18" charset="0"/>
            </a:endParaRPr>
          </a:p>
          <a:p>
            <a:pPr eaLnBrk="1" fontAlgn="auto" hangingPunct="1">
              <a:spcAft>
                <a:spcPts val="0"/>
              </a:spcAft>
              <a:buFont typeface="Wingdings 3" charset="2"/>
              <a:buChar char=""/>
              <a:defRPr/>
            </a:pPr>
            <a:endParaRPr lang="en-US" sz="36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a:extLst>
              <a:ext uri="{FF2B5EF4-FFF2-40B4-BE49-F238E27FC236}">
                <a16:creationId xmlns="" xmlns:a16="http://schemas.microsoft.com/office/drawing/2014/main" id="{96BB4B39-4886-45CF-8BA9-5CE7910BF1B9}"/>
              </a:ext>
            </a:extLst>
          </p:cNvPr>
          <p:cNvSpPr>
            <a:spLocks noGrp="1" noChangeArrowheads="1"/>
          </p:cNvSpPr>
          <p:nvPr>
            <p:ph idx="1"/>
          </p:nvPr>
        </p:nvSpPr>
        <p:spPr>
          <a:xfrm>
            <a:off x="557212" y="735564"/>
            <a:ext cx="10947400" cy="6122574"/>
          </a:xfrm>
        </p:spPr>
        <p:txBody>
          <a:bodyPr/>
          <a:lstStyle/>
          <a:p>
            <a:pPr marL="0" indent="0" algn="just" eaLnBrk="1" hangingPunct="1">
              <a:buNone/>
            </a:pPr>
            <a:r>
              <a:rPr lang="en-US" altLang="en-US" sz="3600" smtClean="0">
                <a:latin typeface="Times New Roman" panose="02020603050405020304" pitchFamily="18" charset="0"/>
                <a:cs typeface="Times New Roman" panose="02020603050405020304" pitchFamily="18" charset="0"/>
              </a:rPr>
              <a:t>         </a:t>
            </a:r>
            <a:r>
              <a:rPr lang="en-US" altLang="en-US" sz="3600" b="1" smtClean="0">
                <a:solidFill>
                  <a:srgbClr val="0070C0"/>
                </a:solidFill>
                <a:latin typeface="Times New Roman" panose="02020603050405020304" pitchFamily="18" charset="0"/>
                <a:cs typeface="Times New Roman" panose="02020603050405020304" pitchFamily="18" charset="0"/>
              </a:rPr>
              <a:t>2) HỌC SINH</a:t>
            </a:r>
          </a:p>
          <a:p>
            <a:pPr algn="just" eaLnBrk="1" hangingPunct="1"/>
            <a:r>
              <a:rPr lang="en-US" altLang="en-US" sz="3600" smtClean="0">
                <a:solidFill>
                  <a:srgbClr val="002060"/>
                </a:solidFill>
                <a:latin typeface="Times New Roman" panose="02020603050405020304" pitchFamily="18" charset="0"/>
                <a:cs typeface="Times New Roman" panose="02020603050405020304" pitchFamily="18" charset="0"/>
              </a:rPr>
              <a:t>HS </a:t>
            </a:r>
            <a:r>
              <a:rPr lang="en-US" altLang="en-US" sz="3600">
                <a:solidFill>
                  <a:srgbClr val="002060"/>
                </a:solidFill>
                <a:latin typeface="Times New Roman" panose="02020603050405020304" pitchFamily="18" charset="0"/>
                <a:cs typeface="Times New Roman" panose="02020603050405020304" pitchFamily="18" charset="0"/>
              </a:rPr>
              <a:t>chủ yếu ghi nhớ kiến thức có sẵn, ít đ</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ợc vận dụng kiến thức vào giải quyết các vấn đề trong học tập và trong cuộc sống. </a:t>
            </a:r>
            <a:r>
              <a:rPr lang="en-US" altLang="en-US" sz="3600" smtClean="0">
                <a:solidFill>
                  <a:srgbClr val="002060"/>
                </a:solidFill>
                <a:latin typeface="Times New Roman" panose="02020603050405020304" pitchFamily="18" charset="0"/>
                <a:cs typeface="Times New Roman" panose="02020603050405020304" pitchFamily="18" charset="0"/>
              </a:rPr>
              <a:t>(xem </a:t>
            </a:r>
            <a:r>
              <a:rPr lang="en-US" altLang="en-US" sz="3600">
                <a:solidFill>
                  <a:srgbClr val="002060"/>
                </a:solidFill>
                <a:latin typeface="Times New Roman" panose="02020603050405020304" pitchFamily="18" charset="0"/>
                <a:cs typeface="Times New Roman" panose="02020603050405020304" pitchFamily="18" charset="0"/>
              </a:rPr>
              <a:t>nhận định qua KS.HS lớp 3)</a:t>
            </a:r>
          </a:p>
          <a:p>
            <a:pPr algn="just" eaLnBrk="1" hangingPunct="1"/>
            <a:r>
              <a:rPr lang="en-US" altLang="en-US" sz="3600">
                <a:solidFill>
                  <a:srgbClr val="002060"/>
                </a:solidFill>
                <a:latin typeface="Times New Roman" panose="02020603050405020304" pitchFamily="18" charset="0"/>
                <a:cs typeface="Times New Roman" panose="02020603050405020304" pitchFamily="18" charset="0"/>
              </a:rPr>
              <a:t>Kĩ năng đọc để hiểu một bài toán giải có lời văn còn hạn chế. Ch</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a có kĩ năng tự phân tích tình huống để tìm ra h</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ớng giải quyết vấn đề.</a:t>
            </a:r>
          </a:p>
          <a:p>
            <a:pPr algn="just" eaLnBrk="1" hangingPunct="1"/>
            <a:r>
              <a:rPr lang="en-US" altLang="en-US" sz="3600">
                <a:solidFill>
                  <a:srgbClr val="002060"/>
                </a:solidFill>
                <a:latin typeface="Times New Roman" panose="02020603050405020304" pitchFamily="18" charset="0"/>
                <a:cs typeface="Times New Roman" panose="02020603050405020304" pitchFamily="18" charset="0"/>
              </a:rPr>
              <a:t>Việc tiếp nhận kiến thức mới ch</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a được tự nhiên; kể cả giờ luyện tập HS ch</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a đ</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ợc phát huy hết năng lực, thường phụ thuộc nhiều vào h</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ớng dẫn của GV.</a:t>
            </a:r>
          </a:p>
          <a:p>
            <a:pPr eaLnBrk="1" hangingPunct="1"/>
            <a:endParaRPr lang="en-US" altLang="en-US" sz="3600">
              <a:latin typeface="Times New Roman" panose="02020603050405020304" pitchFamily="18" charset="0"/>
              <a:cs typeface="Times New Roman" panose="02020603050405020304" pitchFamily="18" charset="0"/>
            </a:endParaRPr>
          </a:p>
        </p:txBody>
      </p:sp>
      <p:sp>
        <p:nvSpPr>
          <p:cNvPr id="22531" name="Title 1">
            <a:extLst>
              <a:ext uri="{FF2B5EF4-FFF2-40B4-BE49-F238E27FC236}">
                <a16:creationId xmlns="" xmlns:a16="http://schemas.microsoft.com/office/drawing/2014/main" id="{435AE0CD-C96E-4F52-ADB0-BE62162909F7}"/>
              </a:ext>
            </a:extLst>
          </p:cNvPr>
          <p:cNvSpPr>
            <a:spLocks noGrp="1" noChangeArrowheads="1"/>
          </p:cNvSpPr>
          <p:nvPr>
            <p:ph type="title"/>
          </p:nvPr>
        </p:nvSpPr>
        <p:spPr>
          <a:xfrm>
            <a:off x="1574800" y="147224"/>
            <a:ext cx="8912225" cy="754062"/>
          </a:xfrm>
        </p:spPr>
        <p:txBody>
          <a:bodyPr/>
          <a:lstStyle/>
          <a:p>
            <a:pPr eaLnBrk="1" hangingPunct="1"/>
            <a:r>
              <a:rPr lang="en-US" altLang="en-US" b="1">
                <a:solidFill>
                  <a:srgbClr val="C00000"/>
                </a:solidFill>
                <a:latin typeface="Times New Roman" panose="02020603050405020304" pitchFamily="18" charset="0"/>
                <a:cs typeface="Times New Roman" panose="02020603050405020304" pitchFamily="18" charset="0"/>
              </a:rPr>
              <a:t>THỰC TRẠNG</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a:extLst>
              <a:ext uri="{FF2B5EF4-FFF2-40B4-BE49-F238E27FC236}">
                <a16:creationId xmlns="" xmlns:a16="http://schemas.microsoft.com/office/drawing/2014/main" id="{D8BC14B9-D622-4E97-877E-78DBF38FB86B}"/>
              </a:ext>
            </a:extLst>
          </p:cNvPr>
          <p:cNvSpPr>
            <a:spLocks noGrp="1" noChangeArrowheads="1"/>
          </p:cNvSpPr>
          <p:nvPr>
            <p:ph idx="1"/>
          </p:nvPr>
        </p:nvSpPr>
        <p:spPr>
          <a:xfrm>
            <a:off x="338138" y="1484313"/>
            <a:ext cx="11515725" cy="5486400"/>
          </a:xfrm>
        </p:spPr>
        <p:txBody>
          <a:bodyPr/>
          <a:lstStyle/>
          <a:p>
            <a:pPr algn="just" eaLnBrk="1" hangingPunct="1"/>
            <a:r>
              <a:rPr lang="en-US" altLang="en-US" sz="3600">
                <a:solidFill>
                  <a:srgbClr val="002060"/>
                </a:solidFill>
                <a:latin typeface="Times New Roman" panose="02020603050405020304" pitchFamily="18" charset="0"/>
                <a:cs typeface="Times New Roman" panose="02020603050405020304" pitchFamily="18" charset="0"/>
              </a:rPr>
              <a:t>Nghị quyết số 29-NQ/TW về đổi mới căn bản, toàn điện giáo dục và đào tạo nêu rõ: “Đối với GDPT, </a:t>
            </a:r>
            <a:r>
              <a:rPr lang="en-US" altLang="en-US" sz="3600">
                <a:solidFill>
                  <a:srgbClr val="FF0000"/>
                </a:solidFill>
                <a:latin typeface="Times New Roman" panose="02020603050405020304" pitchFamily="18" charset="0"/>
                <a:cs typeface="Times New Roman" panose="02020603050405020304" pitchFamily="18" charset="0"/>
              </a:rPr>
              <a:t>tập trung phát triển trí tuệ</a:t>
            </a:r>
            <a:r>
              <a:rPr lang="en-US" altLang="en-US" sz="3600">
                <a:solidFill>
                  <a:srgbClr val="002060"/>
                </a:solidFill>
                <a:latin typeface="Times New Roman" panose="02020603050405020304" pitchFamily="18" charset="0"/>
                <a:cs typeface="Times New Roman" panose="02020603050405020304" pitchFamily="18" charset="0"/>
              </a:rPr>
              <a:t>, thể chất, </a:t>
            </a:r>
            <a:r>
              <a:rPr lang="en-US" altLang="en-US" sz="3600">
                <a:solidFill>
                  <a:srgbClr val="FF0000"/>
                </a:solidFill>
                <a:latin typeface="Times New Roman" panose="02020603050405020304" pitchFamily="18" charset="0"/>
                <a:cs typeface="Times New Roman" panose="02020603050405020304" pitchFamily="18" charset="0"/>
              </a:rPr>
              <a:t>hình thành phẩm chất, năng lực </a:t>
            </a:r>
            <a:r>
              <a:rPr lang="en-US" altLang="en-US" sz="3600">
                <a:solidFill>
                  <a:srgbClr val="002060"/>
                </a:solidFill>
                <a:latin typeface="Times New Roman" panose="02020603050405020304" pitchFamily="18" charset="0"/>
                <a:cs typeface="Times New Roman" panose="02020603050405020304" pitchFamily="18" charset="0"/>
              </a:rPr>
              <a:t>công dân, phát hiện và bồi dưỡng năng khiếu, định hướng nghề nghiệp cho HS. Nâng cao chất lượng giáo dục toàn diện, chú trọng giáo dục lí tưởng, truyền thống, đạo đức, lối sống, ngoại ngữ, tin học, </a:t>
            </a:r>
            <a:r>
              <a:rPr lang="en-US" altLang="en-US" sz="3600">
                <a:solidFill>
                  <a:srgbClr val="FF0000"/>
                </a:solidFill>
                <a:latin typeface="Times New Roman" panose="02020603050405020304" pitchFamily="18" charset="0"/>
                <a:cs typeface="Times New Roman" panose="02020603050405020304" pitchFamily="18" charset="0"/>
              </a:rPr>
              <a:t>năng lực và kĩ năng thực hành</a:t>
            </a:r>
            <a:r>
              <a:rPr lang="en-US" altLang="en-US" sz="3600">
                <a:solidFill>
                  <a:srgbClr val="002060"/>
                </a:solidFill>
                <a:latin typeface="Times New Roman" panose="02020603050405020304" pitchFamily="18" charset="0"/>
                <a:cs typeface="Times New Roman" panose="02020603050405020304" pitchFamily="18" charset="0"/>
              </a:rPr>
              <a:t>, </a:t>
            </a:r>
            <a:r>
              <a:rPr lang="en-US" altLang="en-US" sz="3600">
                <a:solidFill>
                  <a:srgbClr val="FF0000"/>
                </a:solidFill>
                <a:latin typeface="Times New Roman" panose="02020603050405020304" pitchFamily="18" charset="0"/>
                <a:cs typeface="Times New Roman" panose="02020603050405020304" pitchFamily="18" charset="0"/>
              </a:rPr>
              <a:t>vận dụng kiến thức vào thực tiễn. Phát triển khả năng sáng tạo, </a:t>
            </a:r>
            <a:r>
              <a:rPr lang="en-US" altLang="en-US" sz="3600">
                <a:solidFill>
                  <a:srgbClr val="002060"/>
                </a:solidFill>
                <a:latin typeface="Times New Roman" panose="02020603050405020304" pitchFamily="18" charset="0"/>
                <a:cs typeface="Times New Roman" panose="02020603050405020304" pitchFamily="18" charset="0"/>
              </a:rPr>
              <a:t>tự học, khuyến khích học tập suốt đời”.</a:t>
            </a:r>
          </a:p>
          <a:p>
            <a:pPr algn="just" eaLnBrk="1" hangingPunct="1"/>
            <a:endParaRPr lang="en-US" altLang="en-US"/>
          </a:p>
        </p:txBody>
      </p:sp>
      <p:sp>
        <p:nvSpPr>
          <p:cNvPr id="23555" name="Rectangle 2">
            <a:extLst>
              <a:ext uri="{FF2B5EF4-FFF2-40B4-BE49-F238E27FC236}">
                <a16:creationId xmlns="" xmlns:a16="http://schemas.microsoft.com/office/drawing/2014/main" id="{CE54E1C7-7556-42E1-9228-ABF51A125706}"/>
              </a:ext>
            </a:extLst>
          </p:cNvPr>
          <p:cNvSpPr>
            <a:spLocks noGrp="1" noChangeArrowheads="1"/>
          </p:cNvSpPr>
          <p:nvPr>
            <p:ph type="title"/>
          </p:nvPr>
        </p:nvSpPr>
        <p:spPr>
          <a:xfrm>
            <a:off x="1639887" y="203201"/>
            <a:ext cx="8912225" cy="1029252"/>
          </a:xfrm>
        </p:spPr>
        <p:txBody>
          <a:bodyPr/>
          <a:lstStyle/>
          <a:p>
            <a:pPr algn="ctr" eaLnBrk="1" hangingPunct="1"/>
            <a:r>
              <a:rPr lang="en-US" altLang="en-US" b="1" smtClean="0">
                <a:solidFill>
                  <a:srgbClr val="FF0000"/>
                </a:solidFill>
                <a:latin typeface="Times New Roman" panose="02020603050405020304" pitchFamily="18" charset="0"/>
                <a:cs typeface="Times New Roman" panose="02020603050405020304" pitchFamily="18" charset="0"/>
              </a:rPr>
              <a:t>2. NHIỆM </a:t>
            </a:r>
            <a:r>
              <a:rPr lang="en-US" altLang="en-US" b="1">
                <a:solidFill>
                  <a:srgbClr val="FF0000"/>
                </a:solidFill>
                <a:latin typeface="Times New Roman" panose="02020603050405020304" pitchFamily="18" charset="0"/>
                <a:cs typeface="Times New Roman" panose="02020603050405020304" pitchFamily="18" charset="0"/>
              </a:rPr>
              <a:t>VỤ TRỌNG TÂM</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4299" y="186788"/>
            <a:ext cx="8911687" cy="820377"/>
          </a:xfrm>
        </p:spPr>
        <p:txBody>
          <a:bodyPr/>
          <a:lstStyle/>
          <a:p>
            <a:pPr algn="ctr"/>
            <a:r>
              <a:rPr lang="en-US" sz="4000" b="1" smtClean="0">
                <a:solidFill>
                  <a:srgbClr val="FF0000"/>
                </a:solidFill>
                <a:latin typeface="Times New Roman" panose="02020603050405020304" pitchFamily="18" charset="0"/>
              </a:rPr>
              <a:t>HOẠT ĐỘNG 2: THỰC HÀNH </a:t>
            </a:r>
            <a:endParaRPr lang="en-US" sz="4000" b="1">
              <a:solidFill>
                <a:srgbClr val="FF0000"/>
              </a:solidFill>
              <a:latin typeface="Times New Roman" panose="02020603050405020304" pitchFamily="18" charset="0"/>
            </a:endParaRPr>
          </a:p>
        </p:txBody>
      </p:sp>
      <p:sp>
        <p:nvSpPr>
          <p:cNvPr id="3" name="Content Placeholder 2"/>
          <p:cNvSpPr>
            <a:spLocks noGrp="1"/>
          </p:cNvSpPr>
          <p:nvPr>
            <p:ph idx="1"/>
          </p:nvPr>
        </p:nvSpPr>
        <p:spPr>
          <a:xfrm>
            <a:off x="583095" y="1510747"/>
            <a:ext cx="11251095" cy="3962401"/>
          </a:xfrm>
        </p:spPr>
        <p:txBody>
          <a:bodyPr/>
          <a:lstStyle/>
          <a:p>
            <a:pPr marL="0" indent="0">
              <a:buNone/>
            </a:pPr>
            <a:r>
              <a:rPr lang="en-US" sz="4000" b="1" smtClean="0">
                <a:solidFill>
                  <a:srgbClr val="0070C0"/>
                </a:solidFill>
                <a:latin typeface="Times New Roman" panose="02020603050405020304" pitchFamily="18" charset="0"/>
              </a:rPr>
              <a:t>CHIA NHÓM:</a:t>
            </a:r>
          </a:p>
          <a:p>
            <a:pPr marL="0" indent="0">
              <a:buNone/>
            </a:pPr>
            <a:r>
              <a:rPr lang="en-US" sz="4000" b="1" smtClean="0">
                <a:solidFill>
                  <a:srgbClr val="0070C0"/>
                </a:solidFill>
                <a:latin typeface="Times New Roman" panose="02020603050405020304" pitchFamily="18" charset="0"/>
              </a:rPr>
              <a:t>LỚP 1: NHÓM 1, 2, 3.</a:t>
            </a:r>
          </a:p>
          <a:p>
            <a:pPr marL="0" indent="0">
              <a:buNone/>
            </a:pPr>
            <a:r>
              <a:rPr lang="en-US" sz="4000" b="1" smtClean="0">
                <a:solidFill>
                  <a:srgbClr val="0070C0"/>
                </a:solidFill>
                <a:latin typeface="Times New Roman" panose="02020603050405020304" pitchFamily="18" charset="0"/>
              </a:rPr>
              <a:t>LỚP 3: NHÓM 4, 5, 6</a:t>
            </a:r>
          </a:p>
          <a:p>
            <a:pPr marL="0" indent="0">
              <a:buNone/>
            </a:pPr>
            <a:r>
              <a:rPr lang="en-US" sz="4000" b="1" smtClean="0">
                <a:solidFill>
                  <a:srgbClr val="0070C0"/>
                </a:solidFill>
                <a:latin typeface="Times New Roman" panose="02020603050405020304" pitchFamily="18" charset="0"/>
              </a:rPr>
              <a:t>LỚP 5: NHÓM 7, 8, 9</a:t>
            </a:r>
          </a:p>
          <a:p>
            <a:pPr marL="0" indent="0">
              <a:buNone/>
            </a:pPr>
            <a:r>
              <a:rPr lang="en-US" sz="4000" b="1" smtClean="0">
                <a:solidFill>
                  <a:srgbClr val="0070C0"/>
                </a:solidFill>
                <a:latin typeface="Times New Roman" panose="02020603050405020304" pitchFamily="18" charset="0"/>
              </a:rPr>
              <a:t>CBQL: Nhóm 10 và ngồi xen kẽ các nhóm.</a:t>
            </a:r>
            <a:endParaRPr lang="en-US" sz="4000" b="1">
              <a:solidFill>
                <a:srgbClr val="0070C0"/>
              </a:solidFill>
              <a:latin typeface="Times New Roman" panose="02020603050405020304" pitchFamily="18" charset="0"/>
            </a:endParaRPr>
          </a:p>
        </p:txBody>
      </p:sp>
    </p:spTree>
    <p:extLst>
      <p:ext uri="{BB962C8B-B14F-4D97-AF65-F5344CB8AC3E}">
        <p14:creationId xmlns:p14="http://schemas.microsoft.com/office/powerpoint/2010/main" xmlns="" val="3634522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8470" y="147031"/>
            <a:ext cx="10522226" cy="1138430"/>
          </a:xfrm>
        </p:spPr>
        <p:txBody>
          <a:bodyPr/>
          <a:lstStyle/>
          <a:p>
            <a:r>
              <a:rPr lang="en-US" sz="5400" b="1" smtClean="0">
                <a:solidFill>
                  <a:srgbClr val="FF0000"/>
                </a:solidFill>
                <a:latin typeface="Times New Roman" panose="02020603050405020304" pitchFamily="18" charset="0"/>
              </a:rPr>
              <a:t>HOẠT ĐỘNG 2: THỰC HÀNH </a:t>
            </a:r>
            <a:endParaRPr lang="en-US" sz="5400"/>
          </a:p>
        </p:txBody>
      </p:sp>
      <p:sp>
        <p:nvSpPr>
          <p:cNvPr id="3" name="Content Placeholder 2"/>
          <p:cNvSpPr>
            <a:spLocks noGrp="1"/>
          </p:cNvSpPr>
          <p:nvPr>
            <p:ph idx="1"/>
          </p:nvPr>
        </p:nvSpPr>
        <p:spPr>
          <a:xfrm>
            <a:off x="861391" y="980660"/>
            <a:ext cx="11237844" cy="5552662"/>
          </a:xfrm>
        </p:spPr>
        <p:txBody>
          <a:bodyPr/>
          <a:lstStyle/>
          <a:p>
            <a:pPr marL="0" indent="0">
              <a:buNone/>
            </a:pPr>
            <a:r>
              <a:rPr lang="en-US" sz="4500" b="1" smtClean="0">
                <a:solidFill>
                  <a:srgbClr val="FF0000"/>
                </a:solidFill>
                <a:latin typeface="Times New Roman" panose="02020603050405020304" pitchFamily="18" charset="0"/>
              </a:rPr>
              <a:t>* Yêu cầu: Soạn giảng bài dạy học môn Toán</a:t>
            </a:r>
          </a:p>
          <a:p>
            <a:pPr marL="0" indent="0">
              <a:buNone/>
            </a:pPr>
            <a:r>
              <a:rPr lang="en-US" sz="4500" b="1" smtClean="0">
                <a:solidFill>
                  <a:srgbClr val="0070C0"/>
                </a:solidFill>
                <a:latin typeface="Times New Roman" panose="02020603050405020304" pitchFamily="18" charset="0"/>
              </a:rPr>
              <a:t>* Mục tiêu: Tổ chức các hoạt động dạy và học theo hướng tích cực hóa hoạt động của HS.</a:t>
            </a:r>
          </a:p>
          <a:p>
            <a:pPr marL="0" indent="0">
              <a:buNone/>
            </a:pPr>
            <a:r>
              <a:rPr lang="en-US" sz="4500" b="1" smtClean="0">
                <a:solidFill>
                  <a:srgbClr val="0070C0"/>
                </a:solidFill>
                <a:latin typeface="Times New Roman" panose="02020603050405020304" pitchFamily="18" charset="0"/>
              </a:rPr>
              <a:t>1) Tiết toán hình thành kiến thức mới.</a:t>
            </a:r>
          </a:p>
          <a:p>
            <a:pPr marL="0" indent="0">
              <a:buNone/>
            </a:pPr>
            <a:r>
              <a:rPr lang="en-US" sz="4500" b="1" smtClean="0">
                <a:solidFill>
                  <a:srgbClr val="0070C0"/>
                </a:solidFill>
                <a:latin typeface="Times New Roman" panose="02020603050405020304" pitchFamily="18" charset="0"/>
              </a:rPr>
              <a:t>2) Tiết toán luyện tập </a:t>
            </a:r>
          </a:p>
          <a:p>
            <a:pPr marL="0" indent="0">
              <a:buNone/>
            </a:pPr>
            <a:r>
              <a:rPr lang="en-US" sz="4500" b="1" smtClean="0">
                <a:solidFill>
                  <a:srgbClr val="0070C0"/>
                </a:solidFill>
                <a:latin typeface="Times New Roman" panose="02020603050405020304" pitchFamily="18" charset="0"/>
              </a:rPr>
              <a:t>*Các nhóm thảo luận – Trình bày.</a:t>
            </a:r>
          </a:p>
        </p:txBody>
      </p:sp>
    </p:spTree>
    <p:extLst>
      <p:ext uri="{BB962C8B-B14F-4D97-AF65-F5344CB8AC3E}">
        <p14:creationId xmlns:p14="http://schemas.microsoft.com/office/powerpoint/2010/main" xmlns="" val="466249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a:extLst>
              <a:ext uri="{FF2B5EF4-FFF2-40B4-BE49-F238E27FC236}">
                <a16:creationId xmlns="" xmlns:a16="http://schemas.microsoft.com/office/drawing/2014/main" id="{94259A40-57F0-43A1-A13C-9FA2EC42144B}"/>
              </a:ext>
            </a:extLst>
          </p:cNvPr>
          <p:cNvSpPr>
            <a:spLocks noGrp="1" noChangeArrowheads="1"/>
          </p:cNvSpPr>
          <p:nvPr>
            <p:ph idx="1"/>
          </p:nvPr>
        </p:nvSpPr>
        <p:spPr>
          <a:xfrm>
            <a:off x="676275" y="1206501"/>
            <a:ext cx="10694090" cy="5035274"/>
          </a:xfrm>
        </p:spPr>
        <p:txBody>
          <a:bodyPr/>
          <a:lstStyle/>
          <a:p>
            <a:pPr algn="just"/>
            <a:r>
              <a:rPr lang="en-US" altLang="en-US" sz="4000">
                <a:solidFill>
                  <a:srgbClr val="002060"/>
                </a:solidFill>
                <a:latin typeface="Times New Roman" panose="02020603050405020304" pitchFamily="18" charset="0"/>
                <a:cs typeface="Times New Roman" panose="02020603050405020304" pitchFamily="18" charset="0"/>
              </a:rPr>
              <a:t>Môn Toán góp phần hình thành và phát triển cho học sinh năng lực toán học (biểu hiện tập trung nhất của năng lực tính toán) bao gồm các thành phần cốt lõi sau: </a:t>
            </a:r>
            <a:r>
              <a:rPr lang="en-US" altLang="en-US" sz="4000" b="1" i="1">
                <a:solidFill>
                  <a:srgbClr val="002060"/>
                </a:solidFill>
                <a:latin typeface="Times New Roman" panose="02020603050405020304" pitchFamily="18" charset="0"/>
                <a:cs typeface="Times New Roman" panose="02020603050405020304" pitchFamily="18" charset="0"/>
              </a:rPr>
              <a:t>năng lực tư duy và lập luận toán học; năng lực mô hình hoá toán học; năng lực giải quyết vấn đề toán học; năng lực giao tiếp toán học; năng lực sử dụng công cụ, phương tiện học toán.</a:t>
            </a:r>
          </a:p>
          <a:p>
            <a:endParaRPr lang="en-US" altLang="en-US"/>
          </a:p>
        </p:txBody>
      </p:sp>
    </p:spTree>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1313</TotalTime>
  <Words>2397</Words>
  <Application>Microsoft Office PowerPoint</Application>
  <PresentationFormat>Custom</PresentationFormat>
  <Paragraphs>187</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Wisp</vt:lpstr>
      <vt:lpstr>UBND QUẬN TÂN BÌNH  PHÒNG GIÁO DỤC VÀ ĐÀO TẠO </vt:lpstr>
      <vt:lpstr>CHUYÊN ĐỀ PHẦN 1  DẠY HỌC THEO HƯỚNG TÍCH CỰC HÓA HOẠT ĐỘNG CỦA HỌC SINH.</vt:lpstr>
      <vt:lpstr>1- THỰC TRẠNG CỦA VIỆC DẠY – HỌC TOÁN HIỆN NAY CỦA HỌC SINH TIỂU HỌC</vt:lpstr>
      <vt:lpstr>THỰC TRẠNG</vt:lpstr>
      <vt:lpstr>THỰC TRẠNG</vt:lpstr>
      <vt:lpstr>2. NHIỆM VỤ TRỌNG TÂM</vt:lpstr>
      <vt:lpstr>HOẠT ĐỘNG 2: THỰC HÀNH </vt:lpstr>
      <vt:lpstr>HOẠT ĐỘNG 2: THỰC HÀNH </vt:lpstr>
      <vt:lpstr>Slide 9</vt:lpstr>
      <vt:lpstr>Slide 10</vt:lpstr>
      <vt:lpstr>Slide 11</vt:lpstr>
      <vt:lpstr>3. ĐỔI MỚI PPDH THEO HƯỚNG TÍCH CỰC  HÓA HOẠT ĐỘNG CỦA HỌC SINH</vt:lpstr>
      <vt:lpstr>Slide 13</vt:lpstr>
      <vt:lpstr>MỘT SỐ HÌNH THỨC TƯ DUY THƯỜNG GẶP</vt:lpstr>
      <vt:lpstr>Slide 15</vt:lpstr>
      <vt:lpstr>CÁC PHƯƠNG PHÁP SUY LUẬN THƯỜNG GẶP </vt:lpstr>
      <vt:lpstr>4. TÍNH TÍCH CỰC HÓA TRONG HOẠT ĐỘNG DẠY - HỌC</vt:lpstr>
      <vt:lpstr>4. TÍNH TÍCH CỰC HÓA TRONG HOẠT ĐỘNG DẠY - HỌC</vt:lpstr>
      <vt:lpstr>4. TÍNH TÍCH CỰC HÓA TRONG HOẠT ĐỘNG DẠY - HỌC</vt:lpstr>
      <vt:lpstr>KẾT LUẬN</vt:lpstr>
      <vt:lpstr>PHẦN 2</vt:lpstr>
      <vt:lpstr>1- THỜI LƯỢNG</vt:lpstr>
      <vt:lpstr>2. NỘI DUNG</vt:lpstr>
      <vt:lpstr> LỚP 1</vt:lpstr>
      <vt:lpstr>LỚP 1</vt:lpstr>
      <vt:lpstr>LỚP 1</vt:lpstr>
      <vt:lpstr>LỚP 1</vt:lpstr>
      <vt:lpstr>LỚP 1</vt:lpstr>
      <vt:lpstr>Slide 29</vt:lpstr>
      <vt:lpstr>Slide 30</vt:lpstr>
      <vt:lpstr>Slide 31</vt:lpstr>
      <vt:lpstr>3. PHƯƠNG PHÁP</vt:lpstr>
      <vt:lpstr>Slide 33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TRANG</dc:creator>
  <cp:lastModifiedBy>Admin</cp:lastModifiedBy>
  <cp:revision>224</cp:revision>
  <dcterms:created xsi:type="dcterms:W3CDTF">2019-06-28T14:41:07Z</dcterms:created>
  <dcterms:modified xsi:type="dcterms:W3CDTF">2019-09-27T05:58:12Z</dcterms:modified>
</cp:coreProperties>
</file>